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371600"/>
            <a:ext cx="4076700" cy="2524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780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Arrays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895850" y="2366962"/>
            <a:ext cx="3375026" cy="533400"/>
          </a:xfrm>
          <a:prstGeom prst="wedgeRoundRectCallout">
            <a:avLst>
              <a:gd name="adj1" fmla="val -99089"/>
              <a:gd name="adj2" fmla="val 1299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u</a:t>
            </a:r>
            <a:r>
              <a:rPr lang="en-US" sz="1200" dirty="0" smtClean="0"/>
              <a:t>se </a:t>
            </a:r>
            <a:r>
              <a:rPr lang="en-US" sz="1200" dirty="0"/>
              <a:t>se the </a:t>
            </a:r>
            <a:r>
              <a:rPr lang="en-US" sz="1200" dirty="0"/>
              <a:t>delete</a:t>
            </a:r>
            <a:r>
              <a:rPr lang="en-US" sz="1200" dirty="0"/>
              <a:t> keyword to delete items from an </a:t>
            </a:r>
            <a:r>
              <a:rPr lang="en-US" sz="1200" dirty="0" smtClean="0"/>
              <a:t>array.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83388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9271</cp:revision>
  <dcterms:created xsi:type="dcterms:W3CDTF">2006-08-16T00:00:00Z</dcterms:created>
  <dcterms:modified xsi:type="dcterms:W3CDTF">2019-08-05T11:42:56Z</dcterms:modified>
</cp:coreProperties>
</file>