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window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45206" y="21838"/>
            <a:ext cx="20459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 RestTemplate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61682" y="2329934"/>
            <a:ext cx="302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https://curl.haxx.se/windows/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87787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9508</cp:revision>
  <dcterms:created xsi:type="dcterms:W3CDTF">2006-08-16T00:00:00Z</dcterms:created>
  <dcterms:modified xsi:type="dcterms:W3CDTF">2019-08-01T07:49:58Z</dcterms:modified>
</cp:coreProperties>
</file>