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35739"/>
            <a:ext cx="210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 Uses JavaScript Syntax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8925" y="769938"/>
            <a:ext cx="8531225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Because JSON syntax is derived from JavaScript object notation, very little extra software is needed to work with JSON within JavaScript.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2514600"/>
            <a:ext cx="4343400" cy="3905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428625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8" name="TextBox 17"/>
          <p:cNvSpPr txBox="1"/>
          <p:nvPr/>
        </p:nvSpPr>
        <p:spPr>
          <a:xfrm>
            <a:off x="3352800" y="1819275"/>
            <a:ext cx="2784993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We can </a:t>
            </a:r>
            <a:r>
              <a:rPr lang="en-US" sz="1200" dirty="0"/>
              <a:t>access a JavaScript object like this</a:t>
            </a: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3429000" y="2096274"/>
            <a:ext cx="1316297" cy="418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</p:cNvCxnSpPr>
          <p:nvPr/>
        </p:nvCxnSpPr>
        <p:spPr>
          <a:xfrm>
            <a:off x="4745297" y="2096274"/>
            <a:ext cx="969703" cy="418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0" y="4143375"/>
            <a:ext cx="428625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27" name="TextBox 26"/>
          <p:cNvSpPr txBox="1"/>
          <p:nvPr/>
        </p:nvSpPr>
        <p:spPr>
          <a:xfrm>
            <a:off x="3653927" y="3304401"/>
            <a:ext cx="2026645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Data can be modified like this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162425"/>
            <a:ext cx="4333875" cy="3714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29" name="Straight Arrow Connector 28"/>
          <p:cNvCxnSpPr/>
          <p:nvPr/>
        </p:nvCxnSpPr>
        <p:spPr>
          <a:xfrm flipH="1">
            <a:off x="3201063" y="3581400"/>
            <a:ext cx="1316298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00562" y="3581400"/>
            <a:ext cx="1519238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83331</TotalTime>
  <Words>42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9192</cp:revision>
  <dcterms:created xsi:type="dcterms:W3CDTF">2006-08-16T00:00:00Z</dcterms:created>
  <dcterms:modified xsi:type="dcterms:W3CDTF">2019-10-15T04:58:39Z</dcterms:modified>
</cp:coreProperties>
</file>