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Tomcat Port </a:t>
            </a:r>
            <a:r>
              <a:rPr lang="en-US" sz="1200" dirty="0" smtClean="0"/>
              <a:t>Number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139949" y="2386453"/>
            <a:ext cx="3855530" cy="1447800"/>
          </a:xfrm>
          <a:prstGeom prst="wedgeRoundRectCallout">
            <a:avLst>
              <a:gd name="adj1" fmla="val -32851"/>
              <a:gd name="adj2" fmla="val 6532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 </a:t>
            </a:r>
            <a:r>
              <a:rPr lang="en-US" sz="1200" b="1" dirty="0" err="1"/>
              <a:t>application.properties</a:t>
            </a:r>
            <a:r>
              <a:rPr lang="en-US" sz="1200" dirty="0"/>
              <a:t> file, we can set </a:t>
            </a:r>
            <a:r>
              <a:rPr lang="en-US" sz="1200" dirty="0">
                <a:solidFill>
                  <a:srgbClr val="FF0000"/>
                </a:solidFill>
              </a:rPr>
              <a:t>random port numbe</a:t>
            </a:r>
            <a:r>
              <a:rPr lang="en-US" sz="1200" dirty="0"/>
              <a:t>r for the property </a:t>
            </a:r>
            <a:r>
              <a:rPr lang="en-US" sz="1200" dirty="0" err="1" smtClean="0"/>
              <a:t>server.port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the </a:t>
            </a:r>
            <a:r>
              <a:rPr lang="en-US" sz="1200" b="1" dirty="0" err="1"/>
              <a:t>server.port</a:t>
            </a:r>
            <a:r>
              <a:rPr lang="en-US" sz="1200" dirty="0"/>
              <a:t> number is 0 while starting the Spring Boot application, Tomcat uses the random port number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54" y="4109251"/>
            <a:ext cx="1638300" cy="466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05" y="1670557"/>
            <a:ext cx="1838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148505" y="465138"/>
            <a:ext cx="3855530" cy="792162"/>
          </a:xfrm>
          <a:prstGeom prst="wedgeRoundRectCallout">
            <a:avLst>
              <a:gd name="adj1" fmla="val -24782"/>
              <a:gd name="adj2" fmla="val 10540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 </a:t>
            </a:r>
            <a:r>
              <a:rPr lang="en-US" sz="1200" b="1" dirty="0" err="1"/>
              <a:t>application.properties</a:t>
            </a:r>
            <a:r>
              <a:rPr lang="en-US" sz="1200" dirty="0"/>
              <a:t> file, we can set </a:t>
            </a:r>
            <a:r>
              <a:rPr lang="en-US" sz="1200" dirty="0">
                <a:solidFill>
                  <a:srgbClr val="FF0000"/>
                </a:solidFill>
              </a:rPr>
              <a:t>custom port number</a:t>
            </a:r>
            <a:r>
              <a:rPr lang="en-US" sz="1200" dirty="0"/>
              <a:t> for the property </a:t>
            </a:r>
            <a:r>
              <a:rPr lang="en-US" sz="1200" dirty="0" err="1" smtClean="0"/>
              <a:t>server.port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Note that the default port number 8080.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87651</TotalTime>
  <Words>11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9434</cp:revision>
  <dcterms:created xsi:type="dcterms:W3CDTF">2006-08-16T00:00:00Z</dcterms:created>
  <dcterms:modified xsi:type="dcterms:W3CDTF">2019-02-25T11:25:41Z</dcterms:modified>
</cp:coreProperties>
</file>