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23" y="1143000"/>
            <a:ext cx="4118177" cy="319316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5739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</a:t>
            </a:r>
            <a:r>
              <a:rPr lang="en-US" sz="1200" dirty="0"/>
              <a:t>Servlet </a:t>
            </a:r>
            <a:r>
              <a:rPr lang="en-US" sz="1200" dirty="0" smtClean="0"/>
              <a:t>Filter</a:t>
            </a:r>
            <a:endParaRPr lang="en-US" sz="1200" dirty="0"/>
          </a:p>
        </p:txBody>
      </p:sp>
      <p:sp>
        <p:nvSpPr>
          <p:cNvPr id="5" name="Rectangular Callout 4"/>
          <p:cNvSpPr/>
          <p:nvPr/>
        </p:nvSpPr>
        <p:spPr>
          <a:xfrm>
            <a:off x="4648200" y="609600"/>
            <a:ext cx="4343400" cy="1828800"/>
          </a:xfrm>
          <a:prstGeom prst="wedgeRectCallout">
            <a:avLst>
              <a:gd name="adj1" fmla="val -63155"/>
              <a:gd name="adj2" fmla="val -12758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filter is an object used to intercept the HTTP requests and responses of your application. By using filter, we can </a:t>
            </a:r>
            <a:r>
              <a:rPr lang="en-US" sz="1200" dirty="0" smtClean="0"/>
              <a:t>perform below operations </a:t>
            </a:r>
            <a:r>
              <a:rPr lang="en-US" sz="1200" dirty="0"/>
              <a:t>under the following </a:t>
            </a:r>
            <a:r>
              <a:rPr lang="en-US" sz="1200" dirty="0" smtClean="0"/>
              <a:t>situations.</a:t>
            </a:r>
            <a:br>
              <a:rPr lang="en-US" sz="1200" dirty="0" smtClean="0"/>
            </a:br>
            <a:endParaRPr lang="en-US" sz="1200" dirty="0"/>
          </a:p>
          <a:p>
            <a:pPr marL="628650" lvl="1" indent="-171450">
              <a:buFont typeface="Wingdings" pitchFamily="2" charset="2"/>
              <a:buChar char="v"/>
            </a:pPr>
            <a:r>
              <a:rPr lang="en-US" sz="1200" dirty="0"/>
              <a:t>Before sending the request to the </a:t>
            </a:r>
            <a:r>
              <a:rPr lang="en-US" sz="1200" dirty="0" smtClean="0"/>
              <a:t>controller</a:t>
            </a:r>
          </a:p>
          <a:p>
            <a:pPr marL="628650" lvl="1" indent="-171450">
              <a:buFont typeface="Wingdings" pitchFamily="2" charset="2"/>
              <a:buChar char="v"/>
            </a:pPr>
            <a:r>
              <a:rPr lang="en-US" sz="1200" dirty="0"/>
              <a:t>Before sending the response to the </a:t>
            </a:r>
            <a:r>
              <a:rPr lang="en-US" sz="1200" dirty="0" smtClean="0"/>
              <a:t>client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For example, </a:t>
            </a:r>
            <a:r>
              <a:rPr lang="en-US" sz="1200" dirty="0" smtClean="0"/>
              <a:t>we </a:t>
            </a:r>
            <a:r>
              <a:rPr lang="en-US" sz="1200" dirty="0"/>
              <a:t>can use an </a:t>
            </a:r>
            <a:r>
              <a:rPr lang="en-US" sz="1200" dirty="0" smtClean="0"/>
              <a:t>filter to </a:t>
            </a:r>
            <a:r>
              <a:rPr lang="en-US" sz="1200" dirty="0"/>
              <a:t>add the request header before sending the request to the controller and add the response header before sending the response to the client.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066800" y="134764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416431" y="1219200"/>
            <a:ext cx="381000" cy="204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87686</TotalTime>
  <Words>37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9443</cp:revision>
  <dcterms:created xsi:type="dcterms:W3CDTF">2006-08-16T00:00:00Z</dcterms:created>
  <dcterms:modified xsi:type="dcterms:W3CDTF">2019-02-26T10:41:54Z</dcterms:modified>
</cp:coreProperties>
</file>