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4" r:id="rId2"/>
    <p:sldId id="465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1" y="2377807"/>
            <a:ext cx="7308276" cy="240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576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Logging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27295" y="440082"/>
            <a:ext cx="3758905" cy="1541118"/>
          </a:xfrm>
          <a:prstGeom prst="wedgeRoundRectCallout">
            <a:avLst>
              <a:gd name="adj1" fmla="val -20099"/>
              <a:gd name="adj2" fmla="val 75317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Spring Boot uses Apache Commons logging for all internal logging.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Spring </a:t>
            </a:r>
            <a:r>
              <a:rPr lang="en-US" sz="1200" dirty="0"/>
              <a:t>Boot’s default configurations provides a support for the use of Java </a:t>
            </a:r>
            <a:r>
              <a:rPr lang="en-US" sz="1200" dirty="0" err="1"/>
              <a:t>Util</a:t>
            </a:r>
            <a:r>
              <a:rPr lang="en-US" sz="1200" dirty="0"/>
              <a:t> Logging, Log4j2, and </a:t>
            </a:r>
            <a:r>
              <a:rPr lang="en-US" sz="1200" dirty="0" err="1"/>
              <a:t>Logback</a:t>
            </a:r>
            <a:r>
              <a:rPr lang="en-US" sz="1200" dirty="0"/>
              <a:t>. Using these, we can configure the console logging as well as file logging.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3198" y="2092167"/>
            <a:ext cx="236539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The default Spring Boot Log format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495800" y="838200"/>
            <a:ext cx="4114800" cy="1392466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b="1" dirty="0"/>
              <a:t>Date</a:t>
            </a:r>
            <a:r>
              <a:rPr lang="en-US" sz="1100" dirty="0"/>
              <a:t> and </a:t>
            </a:r>
            <a:r>
              <a:rPr lang="en-US" sz="1100" b="1" dirty="0"/>
              <a:t>Time</a:t>
            </a:r>
            <a:r>
              <a:rPr lang="en-US" sz="1100" dirty="0"/>
              <a:t> that gives the date and time of the log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b="1" dirty="0"/>
              <a:t>Log level</a:t>
            </a:r>
            <a:r>
              <a:rPr lang="en-US" sz="1100" dirty="0"/>
              <a:t> shows INFO, ERROR or WARN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b="1" dirty="0"/>
              <a:t>Process ID</a:t>
            </a: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--- which is a separator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b="1" dirty="0"/>
              <a:t>Thread name</a:t>
            </a:r>
            <a:r>
              <a:rPr lang="en-US" sz="1100" dirty="0"/>
              <a:t> is enclosed within the square brackets []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b="1" dirty="0"/>
              <a:t>Logger Name</a:t>
            </a:r>
            <a:r>
              <a:rPr lang="en-US" sz="1100" dirty="0"/>
              <a:t> that shows the Source class name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Log message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576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Logging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86850" y="838200"/>
            <a:ext cx="8023749" cy="1392466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default log messages will print to the console window. By default, “INFO”, “ERROR” and “WARN” log messages will print in the log file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We can enable </a:t>
            </a:r>
            <a:r>
              <a:rPr lang="en-US" sz="1100" dirty="0"/>
              <a:t>the debug level </a:t>
            </a:r>
            <a:r>
              <a:rPr lang="en-US" sz="1100" dirty="0" smtClean="0"/>
              <a:t>log by two ways.</a:t>
            </a:r>
            <a:endParaRPr 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29" y="2590800"/>
            <a:ext cx="1771650" cy="6762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8" name="Straight Arrow Connector 7"/>
          <p:cNvCxnSpPr/>
          <p:nvPr/>
        </p:nvCxnSpPr>
        <p:spPr>
          <a:xfrm flipH="1">
            <a:off x="2743200" y="19050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29000" y="1905000"/>
            <a:ext cx="1169724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98724" y="3048000"/>
            <a:ext cx="265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–jar demo.jar --debug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6562" y="3581400"/>
            <a:ext cx="7162800" cy="762000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Spring Boot supports all logger levels such as “TRACE”, “DEBUG”, “INFO”, “WARN”, “ERROR”, “FATAL”, “OFF</a:t>
            </a:r>
            <a:r>
              <a:rPr lang="en-US" sz="1200" dirty="0" smtClean="0"/>
              <a:t>”.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define Root logger in the </a:t>
            </a:r>
            <a:r>
              <a:rPr lang="en-US" sz="1200" dirty="0" err="1"/>
              <a:t>application.properties</a:t>
            </a:r>
            <a:r>
              <a:rPr lang="en-US" sz="1200" dirty="0"/>
              <a:t> file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419600" y="3962400"/>
            <a:ext cx="2057400" cy="304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logging.level.root</a:t>
            </a:r>
            <a:r>
              <a:rPr lang="en-US" sz="1200" dirty="0"/>
              <a:t> = WARN</a:t>
            </a:r>
          </a:p>
        </p:txBody>
      </p:sp>
    </p:spTree>
    <p:extLst>
      <p:ext uri="{BB962C8B-B14F-4D97-AF65-F5344CB8AC3E}">
        <p14:creationId xmlns:p14="http://schemas.microsoft.com/office/powerpoint/2010/main" val="329506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87638</TotalTime>
  <Words>154</Words>
  <Application>Microsoft Office PowerPoint</Application>
  <PresentationFormat>Custom</PresentationFormat>
  <Paragraphs>23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9413</cp:revision>
  <dcterms:created xsi:type="dcterms:W3CDTF">2006-08-16T00:00:00Z</dcterms:created>
  <dcterms:modified xsi:type="dcterms:W3CDTF">2019-02-22T11:12:56Z</dcterms:modified>
</cp:coreProperties>
</file>