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371600"/>
            <a:ext cx="5862181" cy="24580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/>
              <a:t>Configure </a:t>
            </a:r>
            <a:r>
              <a:rPr lang="en-US" sz="1200" dirty="0" smtClean="0"/>
              <a:t>Logback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81600" y="818725"/>
            <a:ext cx="3758905" cy="1020287"/>
          </a:xfrm>
          <a:prstGeom prst="wedgeRoundRectCallout">
            <a:avLst>
              <a:gd name="adj1" fmla="val -59974"/>
              <a:gd name="adj2" fmla="val 4667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Logging configuration details are configured in </a:t>
            </a:r>
            <a:r>
              <a:rPr lang="en-US" sz="1200" b="1" dirty="0" smtClean="0"/>
              <a:t>logback.xml </a:t>
            </a:r>
            <a:r>
              <a:rPr lang="en-US" sz="1200" dirty="0" smtClean="0"/>
              <a:t>file</a:t>
            </a:r>
            <a:r>
              <a:rPr lang="en-US" sz="1200" dirty="0"/>
              <a:t>. The logback.xml file should be placed under the classpath.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1839012"/>
            <a:ext cx="228600" cy="21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87644</TotalTime>
  <Words>12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9425</cp:revision>
  <dcterms:created xsi:type="dcterms:W3CDTF">2006-08-16T00:00:00Z</dcterms:created>
  <dcterms:modified xsi:type="dcterms:W3CDTF">2019-02-25T09:46:23Z</dcterms:modified>
</cp:coreProperties>
</file>