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3" y="1752600"/>
            <a:ext cx="6335713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609601"/>
            <a:ext cx="3758905" cy="1229412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the file </a:t>
            </a:r>
            <a:r>
              <a:rPr lang="en-US" sz="1200" dirty="0" err="1"/>
              <a:t>appender</a:t>
            </a:r>
            <a:r>
              <a:rPr lang="en-US" sz="1200" dirty="0"/>
              <a:t> in Logback.xml </a:t>
            </a:r>
            <a:r>
              <a:rPr lang="en-US" sz="1200" dirty="0" smtClean="0"/>
              <a:t>file.</a:t>
            </a:r>
            <a:r>
              <a:rPr lang="en-US" sz="1200" dirty="0"/>
              <a:t> Note that you need to specify the Log file path insider the file </a:t>
            </a:r>
            <a:r>
              <a:rPr lang="en-US" sz="1200" dirty="0" err="1"/>
              <a:t>appender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define the set of supported log patterns inside the console or file log </a:t>
            </a:r>
            <a:r>
              <a:rPr lang="en-US" sz="1200" dirty="0" err="1"/>
              <a:t>appender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24300" y="2286000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76800" y="2743200"/>
            <a:ext cx="228600" cy="21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87646</TotalTime>
  <Words>48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9428</cp:revision>
  <dcterms:created xsi:type="dcterms:W3CDTF">2006-08-16T00:00:00Z</dcterms:created>
  <dcterms:modified xsi:type="dcterms:W3CDTF">2019-02-25T10:07:51Z</dcterms:modified>
</cp:coreProperties>
</file>