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105400" y="1341438"/>
            <a:ext cx="2286000" cy="762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124074"/>
            <a:ext cx="2705100" cy="2667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Elements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136526" y="455612"/>
            <a:ext cx="3581400" cy="1363663"/>
          </a:xfrm>
          <a:prstGeom prst="wedgeRectCallout">
            <a:avLst>
              <a:gd name="adj1" fmla="val -24101"/>
              <a:gd name="adj2" fmla="val 704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fr-FR" sz="1200" dirty="0"/>
              <a:t>An XML document contains XML Elements</a:t>
            </a:r>
            <a:r>
              <a:rPr lang="fr-FR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element can </a:t>
            </a:r>
            <a:r>
              <a:rPr lang="en-US" sz="1200" dirty="0" smtClean="0"/>
              <a:t>contain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Text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attributes,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other </a:t>
            </a:r>
            <a:r>
              <a:rPr lang="en-US" sz="1200" dirty="0" smtClean="0"/>
              <a:t>elements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or a mix of the above</a:t>
            </a:r>
            <a:endParaRPr lang="en-US" sz="1200" dirty="0" smtClean="0"/>
          </a:p>
          <a:p>
            <a:pPr marL="628650" lvl="1" indent="-171450">
              <a:buFont typeface="Wingdings" pitchFamily="2" charset="2"/>
              <a:buChar char="ü"/>
            </a:pP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6214"/>
            <a:ext cx="18859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31964"/>
            <a:ext cx="1171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ular Callout 17"/>
          <p:cNvSpPr/>
          <p:nvPr/>
        </p:nvSpPr>
        <p:spPr>
          <a:xfrm>
            <a:off x="4486275" y="496093"/>
            <a:ext cx="3581400" cy="681832"/>
          </a:xfrm>
          <a:prstGeom prst="wedgeRectCallout">
            <a:avLst>
              <a:gd name="adj1" fmla="val -10005"/>
              <a:gd name="adj2" fmla="val 7745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element with no content is said to be empty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also use a so called self-closing tag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810000" y="3457574"/>
            <a:ext cx="5181599" cy="111442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Element names are case-sensitive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Element names must start with a letter or underscore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Element names cannot start with the letters xml (or XML, or Xml,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Element names can contain letters, digits, hyphens, underscores, and periods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Element names cannot contain </a:t>
            </a:r>
            <a:r>
              <a:rPr lang="en-US" sz="1200" dirty="0" smtClean="0"/>
              <a:t>spaces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810000" y="3075801"/>
            <a:ext cx="135165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XML Naming Rules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Elements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27252"/>
              </p:ext>
            </p:extLst>
          </p:nvPr>
        </p:nvGraphicFramePr>
        <p:xfrm>
          <a:off x="765175" y="1027112"/>
          <a:ext cx="7769226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742"/>
                <a:gridCol w="2589742"/>
                <a:gridCol w="258974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Style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Lower case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&lt;firstname&gt;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All letters lower case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Upper case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&lt;FIRSTNAME&gt;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All letters upper case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Underscore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&lt;first_name&gt;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Underscore separates words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Pascal case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&lt;FirstName&gt;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Uppercase first letter in each word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Camel case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&lt;</a:t>
                      </a:r>
                      <a:r>
                        <a:rPr lang="en-US" sz="1200" dirty="0" err="1">
                          <a:effectLst/>
                        </a:rPr>
                        <a:t>firstName</a:t>
                      </a:r>
                      <a:r>
                        <a:rPr lang="en-US" sz="1200" dirty="0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Uppercase first letter in each word except the first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65177" y="646112"/>
            <a:ext cx="211307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Commonly used Naming </a:t>
            </a:r>
            <a:r>
              <a:rPr lang="en-US" sz="1200" dirty="0"/>
              <a:t>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4700" y="3800475"/>
            <a:ext cx="7769225" cy="685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Avoid </a:t>
            </a:r>
            <a:r>
              <a:rPr lang="en-US" sz="1200" dirty="0"/>
              <a:t>"-". If you name something "first-name", some software may think you want to subtract "name" from "first".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Avoid ".". If you name something "first.name", some software may think that "name" is a property of the object "first".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Avoid ":". Colons are reserved for namespaces (more later).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063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83339</TotalTime>
  <Words>216</Words>
  <Application>Microsoft Office PowerPoint</Application>
  <PresentationFormat>Custom</PresentationFormat>
  <Paragraphs>41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9219</cp:revision>
  <dcterms:created xsi:type="dcterms:W3CDTF">2006-08-16T00:00:00Z</dcterms:created>
  <dcterms:modified xsi:type="dcterms:W3CDTF">2019-09-19T13:32:28Z</dcterms:modified>
</cp:coreProperties>
</file>