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JSON </a:t>
            </a:r>
            <a:r>
              <a:rPr lang="en-US" sz="1200" dirty="0" err="1"/>
              <a:t>vs</a:t>
            </a:r>
            <a:r>
              <a:rPr lang="en-US" sz="1200" dirty="0"/>
              <a:t> XML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638811"/>
            <a:ext cx="4057650" cy="11525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610236"/>
            <a:ext cx="4191000" cy="207606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4" name="TextBox 13"/>
          <p:cNvSpPr txBox="1"/>
          <p:nvPr/>
        </p:nvSpPr>
        <p:spPr>
          <a:xfrm>
            <a:off x="299237" y="2262573"/>
            <a:ext cx="107157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JSON Example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60925" y="2262573"/>
            <a:ext cx="102508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XML Example</a:t>
            </a:r>
            <a:endParaRPr lang="en-US" sz="12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1743075" y="857636"/>
            <a:ext cx="5791200" cy="76200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following JSON and XML examples both define an employees object, with an array of 3 employees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JSON </a:t>
            </a:r>
            <a:r>
              <a:rPr lang="en-US" sz="1200" dirty="0" err="1"/>
              <a:t>vs</a:t>
            </a:r>
            <a:r>
              <a:rPr lang="en-US" sz="1200" dirty="0"/>
              <a:t> XML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100" y="1071086"/>
            <a:ext cx="4572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Both JSON and XML are "self describing" (human readable)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Both JSON and XML are hierarchical (values within values)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Both JSON and XML can be parsed and used by lots of programming languages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Both JSON and XML can be fetched with an </a:t>
            </a:r>
            <a:r>
              <a:rPr lang="en-US" sz="1200" dirty="0" smtClean="0"/>
              <a:t>XMLHttpRequest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100" y="690086"/>
            <a:ext cx="17782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JSON is Like XML Because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38650" y="2738734"/>
            <a:ext cx="4572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doesn't use end tag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is shorter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is quicker to read and write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JSON can use </a:t>
            </a:r>
            <a:r>
              <a:rPr lang="en-US" sz="1200" dirty="0" smtClean="0"/>
              <a:t>arrays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has to be parsed with an XML parser. JSON can be parsed by a standard JavaScript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8650" y="2357734"/>
            <a:ext cx="19289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JSON is Unlike XML Because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5100" y="4311220"/>
            <a:ext cx="4572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is much more difficult to parse than JSON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JSON </a:t>
            </a:r>
            <a:r>
              <a:rPr lang="en-US" sz="1200" dirty="0"/>
              <a:t>is parsed into a ready-to-use JavaScript object</a:t>
            </a:r>
            <a:r>
              <a:rPr lang="en-US" sz="12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100" y="3930220"/>
            <a:ext cx="21055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Why JSON is Better Than </a:t>
            </a:r>
            <a:r>
              <a:rPr lang="en-US" sz="1200" dirty="0" smtClean="0"/>
              <a:t>XML?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198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JSON </a:t>
            </a:r>
            <a:r>
              <a:rPr lang="en-US" sz="1200" dirty="0" err="1"/>
              <a:t>vs</a:t>
            </a:r>
            <a:r>
              <a:rPr lang="en-US" sz="1200" dirty="0"/>
              <a:t> XML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7487" y="1219200"/>
            <a:ext cx="5940425" cy="230832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For AJAX applications, JSON is faster and easier than XML:</a:t>
            </a:r>
          </a:p>
          <a:p>
            <a:endParaRPr lang="en-US" sz="1200" dirty="0" smtClean="0"/>
          </a:p>
          <a:p>
            <a:r>
              <a:rPr lang="en-US" sz="1200" b="1" dirty="0" smtClean="0"/>
              <a:t>Using </a:t>
            </a:r>
            <a:r>
              <a:rPr lang="en-US" sz="1200" b="1" dirty="0"/>
              <a:t>XML</a:t>
            </a:r>
          </a:p>
          <a:p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Fetch </a:t>
            </a:r>
            <a:r>
              <a:rPr lang="en-US" sz="1200" dirty="0"/>
              <a:t>an XML document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Use the XML DOM to loop through the document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Extract values and store in variables</a:t>
            </a:r>
          </a:p>
          <a:p>
            <a:endParaRPr lang="en-US" sz="1200" dirty="0"/>
          </a:p>
          <a:p>
            <a:r>
              <a:rPr lang="en-US" sz="1200" b="1" dirty="0" smtClean="0"/>
              <a:t>Using </a:t>
            </a:r>
            <a:r>
              <a:rPr lang="en-US" sz="1200" b="1" dirty="0"/>
              <a:t>JSON</a:t>
            </a:r>
          </a:p>
          <a:p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Fetch </a:t>
            </a:r>
            <a:r>
              <a:rPr lang="en-US" sz="1200" dirty="0"/>
              <a:t>a JSON string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JSON.Parse</a:t>
            </a:r>
            <a:r>
              <a:rPr lang="en-US" sz="1200" dirty="0"/>
              <a:t> the JSON string</a:t>
            </a:r>
          </a:p>
        </p:txBody>
      </p:sp>
    </p:spTree>
    <p:extLst>
      <p:ext uri="{BB962C8B-B14F-4D97-AF65-F5344CB8AC3E}">
        <p14:creationId xmlns:p14="http://schemas.microsoft.com/office/powerpoint/2010/main" val="4210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83302</TotalTime>
  <Words>193</Words>
  <Application>Microsoft Office PowerPoint</Application>
  <PresentationFormat>Custom</PresentationFormat>
  <Paragraphs>35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9194</cp:revision>
  <dcterms:created xsi:type="dcterms:W3CDTF">2006-08-16T00:00:00Z</dcterms:created>
  <dcterms:modified xsi:type="dcterms:W3CDTF">2019-07-08T11:31:40Z</dcterms:modified>
</cp:coreProperties>
</file>