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58" r:id="rId2"/>
    <p:sldId id="459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38600" y="35739"/>
            <a:ext cx="762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RDBMS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Image result for RDBMS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4" y="2417763"/>
            <a:ext cx="2790825" cy="215265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10" name="Rectangular Callout 9"/>
          <p:cNvSpPr/>
          <p:nvPr/>
        </p:nvSpPr>
        <p:spPr>
          <a:xfrm>
            <a:off x="336550" y="741363"/>
            <a:ext cx="8455024" cy="1214310"/>
          </a:xfrm>
          <a:prstGeom prst="wedgeRectCallout">
            <a:avLst>
              <a:gd name="adj1" fmla="val -20833"/>
              <a:gd name="adj2" fmla="val 84463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RDBMS stands for Relational Database Management System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RDBMS is the basis for SQL, and for all modern database systems such as MS SQL Server, IBM DB2, Oracle, MySQL, and Microsoft Access</a:t>
            </a:r>
            <a:r>
              <a:rPr lang="en-US" sz="12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4677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38600" y="35739"/>
            <a:ext cx="762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RDBMS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3505200"/>
            <a:ext cx="413385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ular Callout 11"/>
          <p:cNvSpPr/>
          <p:nvPr/>
        </p:nvSpPr>
        <p:spPr>
          <a:xfrm>
            <a:off x="460375" y="617537"/>
            <a:ext cx="7969250" cy="2049463"/>
          </a:xfrm>
          <a:prstGeom prst="wedgeRectCallout">
            <a:avLst>
              <a:gd name="adj1" fmla="val -17472"/>
              <a:gd name="adj2" fmla="val 91310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data in RDBMS is stored in database objects called tables. A table is a collection of related data entries and it consists of columns and rows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Every table is broken up into smaller entities called </a:t>
            </a:r>
            <a:r>
              <a:rPr lang="en-US" sz="1200" dirty="0" err="1" smtClean="0"/>
              <a:t>fields.A</a:t>
            </a:r>
            <a:r>
              <a:rPr lang="en-US" sz="1200" dirty="0" smtClean="0"/>
              <a:t> </a:t>
            </a:r>
            <a:r>
              <a:rPr lang="en-US" sz="1200" dirty="0"/>
              <a:t>field is a column in a table that is designed to maintain specific information about every record in the table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 record, also called a row, is each individual entry that exists in a table</a:t>
            </a:r>
            <a:r>
              <a:rPr lang="en-US" sz="1200" dirty="0" smtClean="0"/>
              <a:t>.</a:t>
            </a:r>
            <a:r>
              <a:rPr lang="en-US" sz="1200" dirty="0"/>
              <a:t> A record is a horizontal entity in a table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 column is a vertical entity in a table that contains all information associated with a specific field in a table.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625475" y="3200400"/>
            <a:ext cx="914400" cy="2286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Employee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0308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83286</TotalTime>
  <Words>153</Words>
  <Application>Microsoft Office PowerPoint</Application>
  <PresentationFormat>Custom</PresentationFormat>
  <Paragraphs>15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9188</cp:revision>
  <dcterms:created xsi:type="dcterms:W3CDTF">2006-08-16T00:00:00Z</dcterms:created>
  <dcterms:modified xsi:type="dcterms:W3CDTF">2019-08-07T09:01:06Z</dcterms:modified>
</cp:coreProperties>
</file>