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43200" y="35739"/>
            <a:ext cx="3886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Boot @ConfigurationProperties Property 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6179" y="762000"/>
            <a:ext cx="53340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The @ConfigurationProperties support JSR-303 bean validation – </a:t>
            </a:r>
            <a:r>
              <a:rPr lang="en-US" sz="1200" dirty="0" err="1"/>
              <a:t>javax.validation</a:t>
            </a:r>
            <a:endParaRPr lang="en-US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9" y="1371600"/>
            <a:ext cx="2919412" cy="314455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10" name="Straight Arrow Connector 9"/>
          <p:cNvCxnSpPr/>
          <p:nvPr/>
        </p:nvCxnSpPr>
        <p:spPr>
          <a:xfrm flipH="1">
            <a:off x="1182279" y="2238080"/>
            <a:ext cx="7239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87534</TotalTime>
  <Words>16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9354</cp:revision>
  <dcterms:created xsi:type="dcterms:W3CDTF">2006-08-16T00:00:00Z</dcterms:created>
  <dcterms:modified xsi:type="dcterms:W3CDTF">2019-07-08T13:34:20Z</dcterms:modified>
</cp:coreProperties>
</file>