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17963" y="35739"/>
            <a:ext cx="131603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NULL Values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150" y="492939"/>
            <a:ext cx="8731250" cy="1384995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 field with a NULL value is a field with no value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a field in a table is optional, it is possible to insert a new record or update a record without adding a value to this field. Then, the field will be saved with a NULL value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NULL </a:t>
            </a:r>
            <a:r>
              <a:rPr lang="en-US" sz="1200" dirty="0"/>
              <a:t>value is different from a zero value or a field that contains spaces. A field with a NULL value is one that has been left blank during record creation!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0375" y="3581400"/>
            <a:ext cx="3730625" cy="762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SELECT </a:t>
            </a:r>
            <a:r>
              <a:rPr lang="en-US" sz="1200" i="1" dirty="0" err="1" smtClean="0"/>
              <a:t>column_names</a:t>
            </a:r>
            <a:r>
              <a:rPr lang="en-US" sz="1200" i="1" dirty="0" smtClean="0"/>
              <a:t> </a:t>
            </a:r>
            <a:r>
              <a:rPr lang="en-US" sz="1200" dirty="0" smtClean="0"/>
              <a:t>FROM</a:t>
            </a:r>
            <a:r>
              <a:rPr lang="en-US" sz="1200" dirty="0"/>
              <a:t>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 err="1"/>
              <a:t>column_name</a:t>
            </a:r>
            <a:r>
              <a:rPr lang="en-US" sz="1200" dirty="0"/>
              <a:t> IS NULL;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4953000" y="3581400"/>
            <a:ext cx="3352800" cy="762000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SELECT </a:t>
            </a:r>
            <a:r>
              <a:rPr lang="en-US" sz="1200" i="1" dirty="0" err="1" smtClean="0"/>
              <a:t>column_names</a:t>
            </a:r>
            <a:r>
              <a:rPr lang="en-US" sz="1200" i="1" dirty="0" smtClean="0"/>
              <a:t> </a:t>
            </a:r>
            <a:r>
              <a:rPr lang="en-US" sz="1200" dirty="0" smtClean="0"/>
              <a:t>FROM</a:t>
            </a:r>
            <a:r>
              <a:rPr lang="en-US" sz="1200" dirty="0"/>
              <a:t> </a:t>
            </a:r>
            <a:r>
              <a:rPr lang="en-US" sz="1200" i="1" dirty="0" err="1"/>
              <a:t>table_name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WHERE </a:t>
            </a:r>
            <a:r>
              <a:rPr lang="en-US" sz="1200" i="1" dirty="0" err="1"/>
              <a:t>column_name</a:t>
            </a:r>
            <a:r>
              <a:rPr lang="en-US" sz="1200" dirty="0"/>
              <a:t> IS NOT NULL;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69900" y="3200400"/>
            <a:ext cx="109664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IS NULL Syntax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53000" y="3200400"/>
            <a:ext cx="140512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IS NOT NULL Syntax</a:t>
            </a:r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17963" y="35739"/>
            <a:ext cx="1316038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NULL Values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1000" y="1905000"/>
            <a:ext cx="311938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SELECT * FROM employee WHERE city IS NULL;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5486400" y="1918900"/>
            <a:ext cx="342786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SELECT * FROM employee WHERE city IS NOT NULL;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4241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83399</TotalTime>
  <Words>45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9252</cp:revision>
  <dcterms:created xsi:type="dcterms:W3CDTF">2006-08-16T00:00:00Z</dcterms:created>
  <dcterms:modified xsi:type="dcterms:W3CDTF">2019-08-30T13:59:12Z</dcterms:modified>
</cp:coreProperties>
</file>