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Combining AND, OR and </a:t>
            </a:r>
            <a:r>
              <a:rPr lang="en-US" sz="1200" dirty="0" smtClean="0"/>
              <a:t>NOT Operators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104774" y="465138"/>
            <a:ext cx="6067425" cy="9063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combine the AND, OR and NOT operators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all fields from "employee" where country is "USA" AND city must be "Austin" OR "Atlanta" (use parenthesis to form complex expressions):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55799" y="1828800"/>
            <a:ext cx="393780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Country='USA' AND (City='Austin' OR City='Atlanta');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99" y="2362200"/>
            <a:ext cx="4197350" cy="2362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Combining AND, OR and NOT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104774" y="617538"/>
            <a:ext cx="6067425" cy="7539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all fields from "employee" where </a:t>
            </a:r>
            <a:r>
              <a:rPr lang="en-US" sz="1200" dirty="0" smtClean="0"/>
              <a:t>City is </a:t>
            </a:r>
            <a:r>
              <a:rPr lang="en-US" sz="1200" dirty="0"/>
              <a:t>NOT "Austin" and NOT "Atlanta":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7774" y="1752600"/>
            <a:ext cx="330622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NOT City='Austin' AND NOT City='Atlanta';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38" y="2286000"/>
            <a:ext cx="4543962" cy="267934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272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83375</TotalTime>
  <Words>86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9226</cp:revision>
  <dcterms:created xsi:type="dcterms:W3CDTF">2006-08-16T00:00:00Z</dcterms:created>
  <dcterms:modified xsi:type="dcterms:W3CDTF">2020-06-11T05:06:36Z</dcterms:modified>
</cp:coreProperties>
</file>