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</a:t>
            </a:r>
            <a:r>
              <a:rPr lang="en-US" sz="1200" dirty="0" smtClean="0"/>
              <a:t>NOT Operator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07974" y="2266948"/>
            <a:ext cx="3806825" cy="7048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NOT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6200" y="769937"/>
            <a:ext cx="5257800" cy="755523"/>
          </a:xfrm>
          <a:prstGeom prst="wedgeRectCallout">
            <a:avLst>
              <a:gd name="adj1" fmla="val -21520"/>
              <a:gd name="adj2" fmla="val 14245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WHERE clause can be combined with AND, OR, and NOT operators.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NOT operator displays a record if the condition(s) is NOT TRUE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1894013"/>
            <a:ext cx="36856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NOT country="India";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5998"/>
            <a:ext cx="4038600" cy="25316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83355</TotalTime>
  <Words>43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9220</cp:revision>
  <dcterms:created xsi:type="dcterms:W3CDTF">2006-08-16T00:00:00Z</dcterms:created>
  <dcterms:modified xsi:type="dcterms:W3CDTF">2020-06-11T04:50:10Z</dcterms:modified>
</cp:coreProperties>
</file>