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17963" y="35739"/>
            <a:ext cx="13160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NULL Values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150" y="492939"/>
            <a:ext cx="873125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field with a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 value is a field with no value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field in a table is optional, it is possible to insert a new record or update a record without adding a value to this field. Then, the field will be saved with a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 value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>
                <a:solidFill>
                  <a:srgbClr val="FF0000"/>
                </a:solidFill>
              </a:rPr>
              <a:t>NULL</a:t>
            </a:r>
            <a:r>
              <a:rPr lang="en-US" sz="1200" dirty="0" smtClean="0"/>
              <a:t> </a:t>
            </a:r>
            <a:r>
              <a:rPr lang="en-US" sz="1200" dirty="0"/>
              <a:t>value is different from a zero value or a field that contains spaces. A field with a </a:t>
            </a:r>
            <a:r>
              <a:rPr lang="en-US" sz="1200" dirty="0">
                <a:solidFill>
                  <a:srgbClr val="FF0000"/>
                </a:solidFill>
              </a:rPr>
              <a:t>NULL</a:t>
            </a:r>
            <a:r>
              <a:rPr lang="en-US" sz="1200" dirty="0"/>
              <a:t> value is one that has been left blank during record creation!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4150" y="2458185"/>
            <a:ext cx="3730625" cy="762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 err="1" smtClean="0"/>
              <a:t>column_names</a:t>
            </a:r>
            <a:r>
              <a:rPr lang="en-US" sz="1200" i="1" dirty="0" smtClean="0"/>
              <a:t> </a:t>
            </a:r>
            <a:r>
              <a:rPr lang="en-US" sz="1200" dirty="0" smtClean="0"/>
              <a:t>FROM</a:t>
            </a:r>
            <a:r>
              <a:rPr lang="en-US" sz="1200" dirty="0"/>
              <a:t>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IS NULL;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84150" y="3962400"/>
            <a:ext cx="3352800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 err="1" smtClean="0"/>
              <a:t>column_names</a:t>
            </a:r>
            <a:r>
              <a:rPr lang="en-US" sz="1200" i="1" dirty="0" smtClean="0"/>
              <a:t> </a:t>
            </a:r>
            <a:r>
              <a:rPr lang="en-US" sz="1200" dirty="0" smtClean="0"/>
              <a:t>FROM</a:t>
            </a:r>
            <a:r>
              <a:rPr lang="en-US" sz="1200" dirty="0"/>
              <a:t>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IS NOT NULL;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3675" y="2077185"/>
            <a:ext cx="10966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IS NULL Syntax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4150" y="3581400"/>
            <a:ext cx="14051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IS NOT NULL Syntax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2700685"/>
            <a:ext cx="31193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city IS NULL;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0" y="4204900"/>
            <a:ext cx="342786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city IS NOT NULL;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17963" y="2839184"/>
            <a:ext cx="65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36950" y="4343399"/>
            <a:ext cx="1263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83417</TotalTime>
  <Words>43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9255</cp:revision>
  <dcterms:created xsi:type="dcterms:W3CDTF">2006-08-16T00:00:00Z</dcterms:created>
  <dcterms:modified xsi:type="dcterms:W3CDTF">2020-06-13T04:25:26Z</dcterms:modified>
</cp:coreProperties>
</file>