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81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SQL UPDATE 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5575" y="631438"/>
            <a:ext cx="87598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UPDATE statement is used to modify the existing records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specifies which record(s) that should be updated. If you omit the WHERE clause, all records in the table will be updated!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14600" y="3048000"/>
            <a:ext cx="3730625" cy="762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UPDATE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SET </a:t>
            </a:r>
            <a:r>
              <a:rPr lang="en-US" sz="1200" i="1" dirty="0"/>
              <a:t>column1 </a:t>
            </a:r>
            <a:r>
              <a:rPr lang="en-US" sz="1200" dirty="0"/>
              <a:t>=</a:t>
            </a:r>
            <a:r>
              <a:rPr lang="en-US" sz="1200" i="1" dirty="0"/>
              <a:t> value1</a:t>
            </a:r>
            <a:r>
              <a:rPr lang="en-US" sz="1200" dirty="0"/>
              <a:t>,</a:t>
            </a:r>
            <a:r>
              <a:rPr lang="en-US" sz="1200" i="1" dirty="0"/>
              <a:t> column2 </a:t>
            </a:r>
            <a:r>
              <a:rPr lang="en-US" sz="1200" dirty="0"/>
              <a:t>=</a:t>
            </a:r>
            <a:r>
              <a:rPr lang="en-US" sz="1200" i="1" dirty="0"/>
              <a:t> value2</a:t>
            </a:r>
            <a:r>
              <a:rPr lang="en-US" sz="1200" dirty="0"/>
              <a:t>, ...</a:t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4125" y="2667000"/>
            <a:ext cx="11256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Syntax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81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SQL UPDATE 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575" y="1057275"/>
            <a:ext cx="234577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employee</a:t>
            </a:r>
          </a:p>
          <a:p>
            <a:r>
              <a:rPr lang="en-US" sz="1200" dirty="0"/>
              <a:t>SET country = 'Japan', City= 'Tokyo'</a:t>
            </a:r>
          </a:p>
          <a:p>
            <a:r>
              <a:rPr lang="en-US" sz="1200" dirty="0"/>
              <a:t>WHERE ID =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575" y="634999"/>
            <a:ext cx="15188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Update Single Record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200400" y="2465168"/>
            <a:ext cx="168039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employee</a:t>
            </a:r>
          </a:p>
          <a:p>
            <a:r>
              <a:rPr lang="en-US" sz="1200" dirty="0"/>
              <a:t>SET salary = 6000</a:t>
            </a:r>
          </a:p>
          <a:p>
            <a:r>
              <a:rPr lang="en-US" sz="1200" dirty="0"/>
              <a:t>WHERE country = 'USA';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042892"/>
            <a:ext cx="177689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UPDATE Multiple Records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3810000"/>
            <a:ext cx="138929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employee</a:t>
            </a:r>
          </a:p>
          <a:p>
            <a:r>
              <a:rPr lang="en-US" sz="1200" dirty="0"/>
              <a:t>SET salary = </a:t>
            </a:r>
            <a:r>
              <a:rPr lang="en-US" sz="1200" dirty="0" smtClean="0"/>
              <a:t>10</a:t>
            </a:r>
            <a:r>
              <a:rPr lang="en-US" sz="1200" dirty="0" smtClean="0"/>
              <a:t>000</a:t>
            </a:r>
            <a:r>
              <a:rPr lang="en-US" sz="1200" dirty="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3387724"/>
            <a:ext cx="141141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UPDATE </a:t>
            </a:r>
            <a:r>
              <a:rPr lang="en-US" sz="1200" dirty="0" smtClean="0"/>
              <a:t>All Records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75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83464</TotalTime>
  <Words>98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9258</cp:revision>
  <dcterms:created xsi:type="dcterms:W3CDTF">2006-08-16T00:00:00Z</dcterms:created>
  <dcterms:modified xsi:type="dcterms:W3CDTF">2020-06-14T03:52:59Z</dcterms:modified>
</cp:coreProperties>
</file>