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44450"/>
            <a:ext cx="415766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delete the record using</a:t>
            </a:r>
            <a:r>
              <a:rPr lang="en-US" sz="1200" dirty="0"/>
              <a:t> JdbcTemplate with </a:t>
            </a:r>
            <a:r>
              <a:rPr lang="en-US" sz="1200" dirty="0" smtClean="0"/>
              <a:t>SpringBoot</a:t>
            </a:r>
            <a:r>
              <a:rPr lang="en-US" sz="1200" dirty="0"/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" y="838200"/>
            <a:ext cx="6668431" cy="39343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82614</TotalTime>
  <Words>7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8990</cp:revision>
  <dcterms:created xsi:type="dcterms:W3CDTF">2006-08-16T00:00:00Z</dcterms:created>
  <dcterms:modified xsi:type="dcterms:W3CDTF">2019-12-17T04:38:43Z</dcterms:modified>
</cp:coreProperties>
</file>