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– Custom Banner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1371600"/>
            <a:ext cx="702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 add a custom banner in Spring Boot application, create a </a:t>
            </a:r>
            <a:r>
              <a:rPr lang="en-US" sz="1200" dirty="0"/>
              <a:t>banner.txt</a:t>
            </a:r>
            <a:r>
              <a:rPr lang="en-US" sz="1200" dirty="0"/>
              <a:t> file and put it into the </a:t>
            </a:r>
            <a:r>
              <a:rPr lang="en-US" sz="1200" dirty="0"/>
              <a:t>resources</a:t>
            </a:r>
            <a:r>
              <a:rPr lang="en-US" sz="1200" dirty="0"/>
              <a:t> folder.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87527</TotalTime>
  <Words>19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9341</cp:revision>
  <dcterms:created xsi:type="dcterms:W3CDTF">2006-08-16T00:00:00Z</dcterms:created>
  <dcterms:modified xsi:type="dcterms:W3CDTF">2019-08-01T08:10:05Z</dcterms:modified>
</cp:coreProperties>
</file>