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2" r:id="rId2"/>
    <p:sldId id="433" r:id="rId3"/>
    <p:sldId id="435" r:id="rId4"/>
    <p:sldId id="43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Observab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438400"/>
            <a:ext cx="2076450" cy="1085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60374" y="990600"/>
            <a:ext cx="7540625" cy="762000"/>
          </a:xfrm>
          <a:prstGeom prst="wedgeRoundRectCallout">
            <a:avLst>
              <a:gd name="adj1" fmla="val 3041"/>
              <a:gd name="adj2" fmla="val 1396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Observable</a:t>
            </a:r>
            <a:r>
              <a:rPr lang="en-US" sz="1200" dirty="0" smtClean="0"/>
              <a:t> </a:t>
            </a:r>
            <a:r>
              <a:rPr lang="en-US" sz="1200" dirty="0"/>
              <a:t>class represents an observable object, or "data" in the model-view paradigm.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Observable</a:t>
            </a:r>
            <a:r>
              <a:rPr lang="en-US" sz="1200" dirty="0" smtClean="0"/>
              <a:t> </a:t>
            </a:r>
            <a:r>
              <a:rPr lang="en-US" sz="1200" dirty="0"/>
              <a:t>can be subclassed to represent an object that the application wants to have observed.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307975" y="339307"/>
            <a:ext cx="8680450" cy="311626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2173278"/>
            <a:ext cx="1371600" cy="106834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Observable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917575" y="2307402"/>
            <a:ext cx="1371600" cy="800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Observer 1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934200" y="2294751"/>
            <a:ext cx="1371600" cy="800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Observer 3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3810000" y="427077"/>
            <a:ext cx="1371600" cy="8001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Observer 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4648200" y="1344603"/>
            <a:ext cx="0" cy="828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6"/>
          </p:cNvCxnSpPr>
          <p:nvPr/>
        </p:nvCxnSpPr>
        <p:spPr>
          <a:xfrm flipH="1">
            <a:off x="2289175" y="2707452"/>
            <a:ext cx="167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0" idx="2"/>
          </p:cNvCxnSpPr>
          <p:nvPr/>
        </p:nvCxnSpPr>
        <p:spPr>
          <a:xfrm flipV="1">
            <a:off x="5334000" y="2694801"/>
            <a:ext cx="1600200" cy="12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594" y="2247930"/>
            <a:ext cx="129503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change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2227332"/>
            <a:ext cx="129503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change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62298" y="1620440"/>
            <a:ext cx="129503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change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81000" y="3581400"/>
            <a:ext cx="8607425" cy="1219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An </a:t>
            </a:r>
            <a:r>
              <a:rPr lang="en-US" sz="1200" dirty="0">
                <a:solidFill>
                  <a:srgbClr val="FF0000"/>
                </a:solidFill>
              </a:rPr>
              <a:t>observable</a:t>
            </a:r>
            <a:r>
              <a:rPr lang="en-US" sz="1200" dirty="0"/>
              <a:t> object can have one or more </a:t>
            </a:r>
            <a:r>
              <a:rPr lang="en-US" sz="1200" dirty="0" smtClean="0">
                <a:solidFill>
                  <a:srgbClr val="FF0000"/>
                </a:solidFill>
              </a:rPr>
              <a:t>observers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An observer may be any object that implements </a:t>
            </a:r>
            <a:r>
              <a:rPr lang="en-US" sz="1200" dirty="0">
                <a:solidFill>
                  <a:srgbClr val="FF0000"/>
                </a:solidFill>
              </a:rPr>
              <a:t>interface </a:t>
            </a:r>
            <a:r>
              <a:rPr lang="en-US" sz="1200" dirty="0" smtClean="0">
                <a:solidFill>
                  <a:srgbClr val="FF0000"/>
                </a:solidFill>
              </a:rPr>
              <a:t>Observer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After an observable instance changes, an application calling the Observable's </a:t>
            </a:r>
            <a:r>
              <a:rPr lang="en-US" sz="1200" dirty="0">
                <a:solidFill>
                  <a:srgbClr val="FF0000"/>
                </a:solidFill>
              </a:rPr>
              <a:t>notifyObservers</a:t>
            </a:r>
            <a:r>
              <a:rPr lang="en-US" sz="1200" dirty="0"/>
              <a:t> method causes all of its observers to be notified of the change by a call to their </a:t>
            </a:r>
            <a:r>
              <a:rPr lang="en-US" sz="1200" dirty="0">
                <a:solidFill>
                  <a:srgbClr val="FF0000"/>
                </a:solidFill>
              </a:rPr>
              <a:t>update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method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1505" y="2812227"/>
            <a:ext cx="54373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update()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348130" y="2836902"/>
            <a:ext cx="54373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update()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6330" y="1043136"/>
            <a:ext cx="54373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update()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216958" y="2842081"/>
            <a:ext cx="9124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notifyObservers</a:t>
            </a:r>
            <a:r>
              <a:rPr lang="en-US" sz="800" dirty="0" smtClean="0"/>
              <a:t>()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910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788797"/>
            <a:ext cx="8229600" cy="3883053"/>
          </a:xfrm>
          <a:prstGeom prst="rect">
            <a:avLst/>
          </a:prstGeom>
        </p:spPr>
      </p:pic>
      <p:pic>
        <p:nvPicPr>
          <p:cNvPr id="1026" name="Picture 2" descr="Image result for man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1083976" cy="10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n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685800" cy="8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648200" y="1981200"/>
            <a:ext cx="0" cy="5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2163722"/>
            <a:ext cx="164128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price change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05400" y="3347592"/>
            <a:ext cx="0" cy="46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3440296"/>
            <a:ext cx="164128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Notify the price change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03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1914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docs.oracle.com/javase/8/docs/api/index.html?java/util/Observable.html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6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80366</TotalTime>
  <Words>94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8435</cp:revision>
  <dcterms:created xsi:type="dcterms:W3CDTF">2006-08-16T00:00:00Z</dcterms:created>
  <dcterms:modified xsi:type="dcterms:W3CDTF">2019-03-16T03:01:38Z</dcterms:modified>
</cp:coreProperties>
</file>