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7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3972"/>
            <a:ext cx="1981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" y="552450"/>
            <a:ext cx="5467350" cy="440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399" y="35739"/>
            <a:ext cx="2438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@Value </a:t>
            </a:r>
            <a:r>
              <a:rPr lang="en-US" sz="1200" dirty="0" smtClean="0"/>
              <a:t>Annotation(default value)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1476374"/>
            <a:ext cx="4267200" cy="657225"/>
          </a:xfrm>
          <a:prstGeom prst="wedgeRoundRectCallout">
            <a:avLst>
              <a:gd name="adj1" fmla="val -76272"/>
              <a:gd name="adj2" fmla="val 1187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@Value annotation is used to read the environment or application property value in Java code.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58000" y="2971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124200" y="2495550"/>
            <a:ext cx="3048000" cy="400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334000" y="3505200"/>
            <a:ext cx="3657600" cy="1219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If the property is not found while running the application, Spring Boot </a:t>
            </a:r>
            <a:r>
              <a:rPr lang="en-US" sz="900" dirty="0"/>
              <a:t>throws the </a:t>
            </a:r>
            <a:r>
              <a:rPr lang="en-US" sz="900" dirty="0">
                <a:solidFill>
                  <a:srgbClr val="FF0000"/>
                </a:solidFill>
              </a:rPr>
              <a:t>Illegal Argument exception as Caused by: </a:t>
            </a:r>
            <a:r>
              <a:rPr lang="en-US" sz="900" dirty="0" err="1">
                <a:solidFill>
                  <a:srgbClr val="FF0000"/>
                </a:solidFill>
              </a:rPr>
              <a:t>java.lang.IllegalArgumentException</a:t>
            </a:r>
            <a:r>
              <a:rPr lang="en-US" sz="900" dirty="0">
                <a:solidFill>
                  <a:srgbClr val="FF0000"/>
                </a:solidFill>
              </a:rPr>
              <a:t>: Could not resolve placeholder 'employee.name' in value "${employee.name</a:t>
            </a:r>
            <a:r>
              <a:rPr lang="en-US" sz="900" dirty="0">
                <a:solidFill>
                  <a:srgbClr val="FF0000"/>
                </a:solidFill>
              </a:rPr>
              <a:t>}“</a:t>
            </a:r>
          </a:p>
          <a:p>
            <a:endParaRPr lang="en-US" sz="900" u="sng" dirty="0"/>
          </a:p>
          <a:p>
            <a:r>
              <a:rPr lang="en-US" sz="900" dirty="0" smtClean="0"/>
              <a:t>To </a:t>
            </a:r>
            <a:r>
              <a:rPr lang="en-US" sz="900" dirty="0"/>
              <a:t>resolve the placeholder issue, we can set the default value for the property </a:t>
            </a:r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54279"/>
            <a:ext cx="5381625" cy="43529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399" y="35739"/>
            <a:ext cx="2438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@Value </a:t>
            </a:r>
            <a:r>
              <a:rPr lang="en-US" sz="1200" dirty="0" smtClean="0"/>
              <a:t>Annotation(default value)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80993" y="2247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>
          <a:xfrm>
            <a:off x="4800598" y="2362200"/>
            <a:ext cx="3429002" cy="38404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@Value("${</a:t>
            </a:r>
            <a:r>
              <a:rPr lang="en-US" sz="1200" dirty="0" err="1"/>
              <a:t>property_key_name:default_value</a:t>
            </a:r>
            <a:r>
              <a:rPr lang="en-US" sz="1200" dirty="0"/>
              <a:t>}")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943600" y="3285336"/>
            <a:ext cx="2667000" cy="612648"/>
          </a:xfrm>
          <a:prstGeom prst="wedgeRoundRectCallout">
            <a:avLst>
              <a:gd name="adj1" fmla="val -14824"/>
              <a:gd name="adj2" fmla="val -1344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can set the default value for the property using this syntax 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1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87600</TotalTime>
  <Words>66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9389</cp:revision>
  <dcterms:created xsi:type="dcterms:W3CDTF">2006-08-16T00:00:00Z</dcterms:created>
  <dcterms:modified xsi:type="dcterms:W3CDTF">2019-02-20T10:24:24Z</dcterms:modified>
</cp:coreProperties>
</file>