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64" r:id="rId2"/>
    <p:sldId id="465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98750" y="35739"/>
            <a:ext cx="34734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Active </a:t>
            </a:r>
            <a:r>
              <a:rPr lang="en-US" sz="1200" dirty="0" smtClean="0"/>
              <a:t>Profile </a:t>
            </a:r>
            <a:r>
              <a:rPr lang="en-US" sz="1200" dirty="0"/>
              <a:t>in </a:t>
            </a:r>
            <a:r>
              <a:rPr lang="en-US" sz="1200" dirty="0" smtClean="0"/>
              <a:t>application.properties</a:t>
            </a:r>
            <a:endParaRPr lang="en-US" sz="12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600511"/>
            <a:ext cx="2085975" cy="5905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2457450"/>
            <a:ext cx="2085975" cy="5715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10" name="Right Brace 9"/>
          <p:cNvSpPr/>
          <p:nvPr/>
        </p:nvSpPr>
        <p:spPr>
          <a:xfrm>
            <a:off x="2819400" y="1752600"/>
            <a:ext cx="304800" cy="9906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ular Callout 10"/>
          <p:cNvSpPr/>
          <p:nvPr/>
        </p:nvSpPr>
        <p:spPr>
          <a:xfrm>
            <a:off x="3657600" y="914400"/>
            <a:ext cx="4495800" cy="1543050"/>
          </a:xfrm>
          <a:prstGeom prst="wedgeRoundRectCallout">
            <a:avLst>
              <a:gd name="adj1" fmla="val -60738"/>
              <a:gd name="adj2" fmla="val 3702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If we have an application that’s deployed in different environments, we may want it to run on different ports on each system.</a:t>
            </a: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Spring </a:t>
            </a:r>
            <a:r>
              <a:rPr lang="en-US" sz="1200" dirty="0"/>
              <a:t>Boot supports different properties based on the Spring active profile. For example, we can keep two separate files for development and production to run the Spring Boot application.</a:t>
            </a:r>
          </a:p>
        </p:txBody>
      </p:sp>
    </p:spTree>
    <p:extLst>
      <p:ext uri="{BB962C8B-B14F-4D97-AF65-F5344CB8AC3E}">
        <p14:creationId xmlns:p14="http://schemas.microsoft.com/office/powerpoint/2010/main" val="2285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990600" y="609600"/>
            <a:ext cx="4114800" cy="1143000"/>
          </a:xfrm>
          <a:prstGeom prst="wedgeRoundRectCallout">
            <a:avLst>
              <a:gd name="adj1" fmla="val -10753"/>
              <a:gd name="adj2" fmla="val 8827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While running the JAR file, we need to specify the spring active profile based on each properties file. By default, Spring Boot application uses the application.properties file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dirty="0"/>
              <a:t>You can see active profile name on the console 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java -jar HelloWorld-0.0.1-SNAPSHOT.jar --</a:t>
            </a:r>
            <a:r>
              <a:rPr lang="en-US" dirty="0" err="1"/>
              <a:t>spring.profiles.active</a:t>
            </a:r>
            <a:r>
              <a:rPr lang="en-US" dirty="0"/>
              <a:t>=prod</a:t>
            </a:r>
          </a:p>
        </p:txBody>
      </p:sp>
      <p:sp>
        <p:nvSpPr>
          <p:cNvPr id="8" name="Rectangle 7"/>
          <p:cNvSpPr/>
          <p:nvPr/>
        </p:nvSpPr>
        <p:spPr>
          <a:xfrm>
            <a:off x="2698750" y="35739"/>
            <a:ext cx="34734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Active </a:t>
            </a:r>
            <a:r>
              <a:rPr lang="en-US" sz="1200" dirty="0" smtClean="0"/>
              <a:t>Profile </a:t>
            </a:r>
            <a:r>
              <a:rPr lang="en-US" sz="1200" dirty="0"/>
              <a:t>in </a:t>
            </a:r>
            <a:r>
              <a:rPr lang="en-US" sz="1200" dirty="0" smtClean="0"/>
              <a:t>application.properties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7285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87605</TotalTime>
  <Words>117</Words>
  <Application>Microsoft Office PowerPoint</Application>
  <PresentationFormat>Custom</PresentationFormat>
  <Paragraphs>12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9398</cp:revision>
  <dcterms:created xsi:type="dcterms:W3CDTF">2006-08-16T00:00:00Z</dcterms:created>
  <dcterms:modified xsi:type="dcterms:W3CDTF">2019-02-21T13:21:46Z</dcterms:modified>
</cp:coreProperties>
</file>