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err="1" smtClean="0"/>
              <a:t>application.yml</a:t>
            </a:r>
            <a:endParaRPr 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00511"/>
            <a:ext cx="2085975" cy="59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457450"/>
            <a:ext cx="2085975" cy="571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ight Brace 9"/>
          <p:cNvSpPr/>
          <p:nvPr/>
        </p:nvSpPr>
        <p:spPr>
          <a:xfrm>
            <a:off x="2819400" y="175260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657600" y="1143000"/>
            <a:ext cx="4114800" cy="1600200"/>
          </a:xfrm>
          <a:prstGeom prst="wedgeRoundRectCallout">
            <a:avLst>
              <a:gd name="adj1" fmla="val -61154"/>
              <a:gd name="adj2" fmla="val 236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keep the Spring active profile properties in the single </a:t>
            </a:r>
            <a:r>
              <a:rPr lang="en-US" sz="1200" b="1" dirty="0" err="1"/>
              <a:t>application.yml</a:t>
            </a:r>
            <a:r>
              <a:rPr lang="en-US" sz="1200" dirty="0" err="1"/>
              <a:t>file</a:t>
            </a:r>
            <a:r>
              <a:rPr lang="en-US" sz="1200" dirty="0"/>
              <a:t>. No need to use the separate file like </a:t>
            </a:r>
            <a:r>
              <a:rPr lang="en-US" sz="1200" dirty="0" err="1"/>
              <a:t>application.properties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 following is an example </a:t>
            </a:r>
            <a:r>
              <a:rPr lang="en-US" sz="1200" dirty="0" err="1" smtClean="0"/>
              <a:t>yml</a:t>
            </a:r>
            <a:r>
              <a:rPr lang="en-US" sz="1200" dirty="0" smtClean="0"/>
              <a:t> file,  </a:t>
            </a:r>
            <a:r>
              <a:rPr lang="en-US" sz="1200" dirty="0"/>
              <a:t>to keep the Spring active profiles in </a:t>
            </a:r>
            <a:r>
              <a:rPr lang="en-US" sz="1200" dirty="0" err="1"/>
              <a:t>application.yml</a:t>
            </a:r>
            <a:r>
              <a:rPr lang="en-US" sz="1200" dirty="0"/>
              <a:t> file. Note that the delimiter (---) is used to separate each profile in </a:t>
            </a:r>
            <a:r>
              <a:rPr lang="en-US" sz="1200" dirty="0" err="1"/>
              <a:t>application.yml</a:t>
            </a:r>
            <a:r>
              <a:rPr lang="en-US" sz="1200" dirty="0"/>
              <a:t>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90600" y="609600"/>
            <a:ext cx="4114800" cy="1143000"/>
          </a:xfrm>
          <a:prstGeom prst="wedgeRoundRectCallout">
            <a:avLst>
              <a:gd name="adj1" fmla="val -10753"/>
              <a:gd name="adj2" fmla="val 882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While running the JAR file, we need to specify the spring active profile based on </a:t>
            </a:r>
            <a:r>
              <a:rPr lang="en-US" sz="1200" dirty="0" smtClean="0"/>
              <a:t>environment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You can see active profile name on the console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java -jar HelloWorld-0.0.1-SNAPSHOT.jar --</a:t>
            </a:r>
            <a:r>
              <a:rPr lang="en-US" dirty="0" err="1"/>
              <a:t>spring.profiles.active</a:t>
            </a:r>
            <a:r>
              <a:rPr lang="en-US" dirty="0"/>
              <a:t>=prod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0" y="35739"/>
            <a:ext cx="3473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Active </a:t>
            </a:r>
            <a:r>
              <a:rPr lang="en-US" sz="1200" dirty="0" smtClean="0"/>
              <a:t>Profile </a:t>
            </a:r>
            <a:r>
              <a:rPr lang="en-US" sz="1200" dirty="0"/>
              <a:t>in </a:t>
            </a:r>
            <a:r>
              <a:rPr lang="en-US" sz="1200" dirty="0" smtClean="0"/>
              <a:t>application.properties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8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87624</TotalTime>
  <Words>58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9401</cp:revision>
  <dcterms:created xsi:type="dcterms:W3CDTF">2006-08-16T00:00:00Z</dcterms:created>
  <dcterms:modified xsi:type="dcterms:W3CDTF">2019-02-21T10:37:53Z</dcterms:modified>
</cp:coreProperties>
</file>