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71800" y="35739"/>
            <a:ext cx="3048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How to configure </a:t>
            </a:r>
            <a:r>
              <a:rPr lang="en-US" sz="1200" dirty="0"/>
              <a:t>the port programmatically 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94" y="838200"/>
            <a:ext cx="3953857" cy="391965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4" name="Rounded Rectangular Callout 3"/>
          <p:cNvSpPr/>
          <p:nvPr/>
        </p:nvSpPr>
        <p:spPr>
          <a:xfrm>
            <a:off x="4486373" y="2209800"/>
            <a:ext cx="4495800" cy="838200"/>
          </a:xfrm>
          <a:prstGeom prst="wedgeRoundRectCallout">
            <a:avLst>
              <a:gd name="adj1" fmla="val -55850"/>
              <a:gd name="adj2" fmla="val 77964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We can configure the port programmatically by either setting the specific property when starting the </a:t>
            </a:r>
            <a:r>
              <a:rPr lang="en-US" sz="1200" dirty="0" smtClean="0"/>
              <a:t>application.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87627</TotalTime>
  <Words>24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9405</cp:revision>
  <dcterms:created xsi:type="dcterms:W3CDTF">2006-08-16T00:00:00Z</dcterms:created>
  <dcterms:modified xsi:type="dcterms:W3CDTF">2019-02-21T13:28:39Z</dcterms:modified>
</cp:coreProperties>
</file>