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58" r:id="rId2"/>
    <p:sldId id="459" r:id="rId3"/>
    <p:sldId id="460" r:id="rId4"/>
    <p:sldId id="461" r:id="rId5"/>
    <p:sldId id="462" r:id="rId6"/>
    <p:sldId id="463" r:id="rId7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8080/helloworl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8"/>
            <a:ext cx="5909388" cy="443695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302550" y="2315756"/>
            <a:ext cx="4536649" cy="808443"/>
          </a:xfrm>
          <a:prstGeom prst="wedgeRoundRectCallout">
            <a:avLst>
              <a:gd name="adj1" fmla="val -61693"/>
              <a:gd name="adj2" fmla="val -31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Since we are developing a web application, we also need to add spring-boot-starter-web dependency.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This will include additional dependencies such Spring boot, tomcat </a:t>
            </a:r>
            <a:r>
              <a:rPr lang="en-US" sz="1200" dirty="0" err="1"/>
              <a:t>etc</a:t>
            </a:r>
            <a:r>
              <a:rPr lang="en-US" sz="1200" dirty="0"/>
              <a:t> which are required for this application.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419600" y="1370076"/>
            <a:ext cx="2286000" cy="612648"/>
          </a:xfrm>
          <a:prstGeom prst="wedgeRoundRectCallout">
            <a:avLst>
              <a:gd name="adj1" fmla="val -75266"/>
              <a:gd name="adj2" fmla="val 5634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spring-boot-starter-parent provides you all maven defaults required for any spring project.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7" y="1066800"/>
            <a:ext cx="5372100" cy="33051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583784" y="1857080"/>
            <a:ext cx="4536649" cy="1447800"/>
          </a:xfrm>
          <a:prstGeom prst="wedgeRoundRectCallout">
            <a:avLst>
              <a:gd name="adj1" fmla="val -80602"/>
              <a:gd name="adj2" fmla="val -20820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As request first goes to dispatcherServlet and it redirects to the controller class. </a:t>
            </a:r>
            <a:endParaRPr lang="en-US" sz="9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 smtClean="0"/>
              <a:t>Here </a:t>
            </a:r>
            <a:r>
              <a:rPr lang="en-US" sz="900" dirty="0"/>
              <a:t>@Controller depicts that this is our controller class. </a:t>
            </a:r>
            <a:endParaRPr lang="en-US" sz="9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 smtClean="0"/>
              <a:t>@</a:t>
            </a:r>
            <a:r>
              <a:rPr lang="en-US" sz="900" dirty="0" err="1"/>
              <a:t>RequestMapper</a:t>
            </a:r>
            <a:r>
              <a:rPr lang="en-US" sz="900" dirty="0"/>
              <a:t> is used to map incoming HTTP request to handler method(hello</a:t>
            </a:r>
            <a:r>
              <a:rPr lang="en-US" sz="900" dirty="0" smtClean="0"/>
              <a:t>()).</a:t>
            </a:r>
            <a:r>
              <a:rPr lang="en-US" sz="900" dirty="0"/>
              <a:t>So hello() method of HelloWorldController.java will handle GET request from </a:t>
            </a:r>
            <a:r>
              <a:rPr lang="en-US" sz="900" dirty="0" smtClean="0"/>
              <a:t>dispatcher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9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900" dirty="0"/>
              <a:t>So when we have </a:t>
            </a:r>
            <a:r>
              <a:rPr lang="en-US" sz="900" dirty="0" err="1"/>
              <a:t>url</a:t>
            </a:r>
            <a:r>
              <a:rPr lang="en-US" sz="900" dirty="0"/>
              <a:t> </a:t>
            </a:r>
            <a:r>
              <a:rPr lang="en-US" sz="900" dirty="0" smtClean="0"/>
              <a:t>of </a:t>
            </a:r>
            <a:r>
              <a:rPr lang="en-US" sz="900" dirty="0">
                <a:hlinkClick r:id="rId4"/>
              </a:rPr>
              <a:t>http://</a:t>
            </a:r>
            <a:r>
              <a:rPr lang="en-US" sz="900" dirty="0" smtClean="0">
                <a:hlinkClick r:id="rId4"/>
              </a:rPr>
              <a:t>localhost:8080/helloworld</a:t>
            </a:r>
            <a:r>
              <a:rPr lang="en-US" sz="900" dirty="0" smtClean="0"/>
              <a:t> - </a:t>
            </a:r>
            <a:r>
              <a:rPr lang="en-US" sz="900" dirty="0"/>
              <a:t>hello() method </a:t>
            </a:r>
            <a:r>
              <a:rPr lang="en-US" sz="900" dirty="0" smtClean="0"/>
              <a:t> will be called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448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020"/>
            <a:ext cx="4343400" cy="2514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44620"/>
            <a:ext cx="4724400" cy="21718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448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3" y="1905000"/>
            <a:ext cx="3409950" cy="7810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38400"/>
            <a:ext cx="37528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87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4" y="1143000"/>
            <a:ext cx="8269287" cy="24193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133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200400" y="35739"/>
            <a:ext cx="2651289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Spring Boot web application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296988"/>
            <a:ext cx="837406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838200"/>
            <a:ext cx="2409249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Create </a:t>
            </a:r>
            <a:r>
              <a:rPr lang="en-US" sz="1200" dirty="0" err="1"/>
              <a:t>hello.jsp</a:t>
            </a:r>
            <a:r>
              <a:rPr lang="en-US" sz="1200" dirty="0"/>
              <a:t> in /WEB-INF/ folder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33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87550</TotalTime>
  <Words>138</Words>
  <Application>Microsoft Office PowerPoint</Application>
  <PresentationFormat>Custom</PresentationFormat>
  <Paragraphs>22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9346</cp:revision>
  <dcterms:created xsi:type="dcterms:W3CDTF">2006-08-16T00:00:00Z</dcterms:created>
  <dcterms:modified xsi:type="dcterms:W3CDTF">2019-02-14T09:20:41Z</dcterms:modified>
</cp:coreProperties>
</file>