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2" y="3062837"/>
            <a:ext cx="4505325" cy="628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Properties File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089575"/>
            <a:ext cx="7696200" cy="1214310"/>
          </a:xfrm>
          <a:prstGeom prst="wedgeRoundRectCallout">
            <a:avLst>
              <a:gd name="adj1" fmla="val 11136"/>
              <a:gd name="adj2" fmla="val 111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Properties files are used to keep ‘N’ number of properties in a single file to run the application in a different environment. In Spring Boot, properties are kept 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 under the </a:t>
            </a:r>
            <a:r>
              <a:rPr lang="en-US" sz="1200" dirty="0" err="1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application.properties</a:t>
            </a:r>
            <a:r>
              <a:rPr lang="en-US" sz="1200" dirty="0"/>
              <a:t> file is located in the </a:t>
            </a:r>
            <a:r>
              <a:rPr lang="en-US" sz="1200" b="1" dirty="0" err="1"/>
              <a:t>src</a:t>
            </a:r>
            <a:r>
              <a:rPr lang="en-US" sz="1200" b="1" dirty="0"/>
              <a:t>/main/</a:t>
            </a:r>
            <a:r>
              <a:rPr lang="en-US" sz="1200" b="1" dirty="0" err="1"/>
              <a:t>resources</a:t>
            </a:r>
            <a:r>
              <a:rPr lang="en-US" sz="1200" dirty="0" err="1"/>
              <a:t>directory</a:t>
            </a:r>
            <a:r>
              <a:rPr lang="en-US" sz="1200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3041234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Properties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052935"/>
            <a:ext cx="6858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https://docs.spring.io/spring-boot/docs/current/reference/html/common-application-properties.html</a:t>
            </a:r>
          </a:p>
        </p:txBody>
      </p:sp>
    </p:spTree>
    <p:extLst>
      <p:ext uri="{BB962C8B-B14F-4D97-AF65-F5344CB8AC3E}">
        <p14:creationId xmlns:p14="http://schemas.microsoft.com/office/powerpoint/2010/main" val="2876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87584</TotalTime>
  <Words>43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9374</cp:revision>
  <dcterms:created xsi:type="dcterms:W3CDTF">2006-08-16T00:00:00Z</dcterms:created>
  <dcterms:modified xsi:type="dcterms:W3CDTF">2019-02-22T09:56:24Z</dcterms:modified>
</cp:coreProperties>
</file>