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63" r:id="rId2"/>
    <p:sldId id="464" r:id="rId3"/>
    <p:sldId id="465"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1/30/2020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743200" y="35739"/>
            <a:ext cx="3429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Create Database &amp; Collection in </a:t>
            </a:r>
            <a:r>
              <a:rPr lang="en-US" sz="1200" dirty="0" smtClean="0"/>
              <a:t>MongoDB?</a:t>
            </a:r>
            <a:endParaRPr lang="en-US" sz="1200" dirty="0"/>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307975" y="914400"/>
            <a:ext cx="8683625" cy="7620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In MongoDB, the first basic step is to have a database and collection in place. </a:t>
            </a:r>
            <a:r>
              <a:rPr lang="en-US" sz="1200" dirty="0" smtClean="0"/>
              <a:t>The </a:t>
            </a:r>
            <a:r>
              <a:rPr lang="en-US" sz="1200" dirty="0"/>
              <a:t>database is used to store all of the collections, and the collection in turn is used to store all of the documents. The documents in turn will contain the relevant Field Name and Field values</a:t>
            </a:r>
            <a:endParaRPr lang="en-US" sz="1200" dirty="0"/>
          </a:p>
        </p:txBody>
      </p:sp>
      <p:sp>
        <p:nvSpPr>
          <p:cNvPr id="8" name="TextBox 7"/>
          <p:cNvSpPr txBox="1"/>
          <p:nvPr/>
        </p:nvSpPr>
        <p:spPr>
          <a:xfrm>
            <a:off x="1614025" y="2209800"/>
            <a:ext cx="3276600" cy="1200329"/>
          </a:xfrm>
          <a:prstGeom prst="rect">
            <a:avLst/>
          </a:prstGeom>
          <a:ln w="3175">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a:t>
            </a:r>
          </a:p>
          <a:p>
            <a:r>
              <a:rPr lang="en-US" dirty="0" smtClean="0"/>
              <a:t>   </a:t>
            </a:r>
            <a:r>
              <a:rPr lang="en-US" dirty="0" smtClean="0">
                <a:solidFill>
                  <a:srgbClr val="FF0000"/>
                </a:solidFill>
              </a:rPr>
              <a:t>“EmployeeId”</a:t>
            </a:r>
            <a:r>
              <a:rPr lang="en-US" dirty="0" smtClean="0"/>
              <a:t>:1,</a:t>
            </a:r>
          </a:p>
          <a:p>
            <a:r>
              <a:rPr lang="en-US" dirty="0" smtClean="0"/>
              <a:t>   </a:t>
            </a:r>
            <a:r>
              <a:rPr lang="en-US" dirty="0" smtClean="0">
                <a:solidFill>
                  <a:srgbClr val="FF0000"/>
                </a:solidFill>
              </a:rPr>
              <a:t>“</a:t>
            </a:r>
            <a:r>
              <a:rPr lang="en-US" dirty="0" err="1" smtClean="0">
                <a:solidFill>
                  <a:srgbClr val="FF0000"/>
                </a:solidFill>
              </a:rPr>
              <a:t>EmployeeName</a:t>
            </a:r>
            <a:r>
              <a:rPr lang="en-US" dirty="0" smtClean="0">
                <a:solidFill>
                  <a:srgbClr val="FF0000"/>
                </a:solidFill>
              </a:rPr>
              <a:t>”</a:t>
            </a:r>
            <a:r>
              <a:rPr lang="en-US" dirty="0" smtClean="0"/>
              <a:t>: “Peter”</a:t>
            </a:r>
            <a:r>
              <a:rPr lang="en-US" dirty="0"/>
              <a:t>	</a:t>
            </a:r>
          </a:p>
          <a:p>
            <a:r>
              <a:rPr lang="en-US" dirty="0" smtClean="0"/>
              <a:t>}</a:t>
            </a:r>
            <a:endParaRPr lang="en-US" dirty="0"/>
          </a:p>
        </p:txBody>
      </p:sp>
      <p:cxnSp>
        <p:nvCxnSpPr>
          <p:cNvPr id="11" name="Straight Arrow Connector 10"/>
          <p:cNvCxnSpPr/>
          <p:nvPr/>
        </p:nvCxnSpPr>
        <p:spPr>
          <a:xfrm flipH="1">
            <a:off x="2057400" y="2971800"/>
            <a:ext cx="609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42600" y="3900100"/>
            <a:ext cx="952505"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Field Names</a:t>
            </a:r>
            <a:endParaRPr lang="en-US" sz="1200" dirty="0"/>
          </a:p>
        </p:txBody>
      </p:sp>
      <p:cxnSp>
        <p:nvCxnSpPr>
          <p:cNvPr id="13" name="Straight Arrow Connector 12"/>
          <p:cNvCxnSpPr/>
          <p:nvPr/>
        </p:nvCxnSpPr>
        <p:spPr>
          <a:xfrm flipH="1">
            <a:off x="3696228" y="3023979"/>
            <a:ext cx="304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52325" y="3938379"/>
            <a:ext cx="923073"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Field Values</a:t>
            </a:r>
            <a:endParaRPr lang="en-US" sz="1200" dirty="0"/>
          </a:p>
        </p:txBody>
      </p:sp>
    </p:spTree>
    <p:extLst>
      <p:ext uri="{BB962C8B-B14F-4D97-AF65-F5344CB8AC3E}">
        <p14:creationId xmlns:p14="http://schemas.microsoft.com/office/powerpoint/2010/main" val="2601602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225" y="2679573"/>
            <a:ext cx="2085975" cy="619125"/>
          </a:xfrm>
          <a:prstGeom prst="rect">
            <a:avLst/>
          </a:prstGeom>
          <a:ln w="3175"/>
        </p:spPr>
        <p:style>
          <a:lnRef idx="2">
            <a:schemeClr val="accent4"/>
          </a:lnRef>
          <a:fillRef idx="1">
            <a:schemeClr val="lt1"/>
          </a:fillRef>
          <a:effectRef idx="0">
            <a:schemeClr val="accent4"/>
          </a:effectRef>
          <a:fontRef idx="minor">
            <a:schemeClr val="dk1"/>
          </a:fontRef>
        </p:style>
      </p:pic>
      <p:sp>
        <p:nvSpPr>
          <p:cNvPr id="8" name="Rectangular Callout 7"/>
          <p:cNvSpPr/>
          <p:nvPr/>
        </p:nvSpPr>
        <p:spPr>
          <a:xfrm>
            <a:off x="3657600" y="1231773"/>
            <a:ext cx="5105400" cy="1054227"/>
          </a:xfrm>
          <a:prstGeom prst="wedgeRectCallout">
            <a:avLst>
              <a:gd name="adj1" fmla="val -61627"/>
              <a:gd name="adj2" fmla="val 87751"/>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t>"use"</a:t>
            </a:r>
            <a:r>
              <a:rPr lang="en-US" sz="1200" dirty="0"/>
              <a:t> command is used to create a database in MongoDB. If the database does not exist a new one will be created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If the command is executed </a:t>
            </a:r>
            <a:r>
              <a:rPr lang="en-US" sz="1200" dirty="0" smtClean="0"/>
              <a:t>successfully, then MongoDB </a:t>
            </a:r>
            <a:r>
              <a:rPr lang="en-US" sz="1200" dirty="0"/>
              <a:t>will automatically switch to the database once created.</a:t>
            </a:r>
            <a:endParaRPr lang="en-US" sz="1200" dirty="0"/>
          </a:p>
        </p:txBody>
      </p:sp>
      <p:sp>
        <p:nvSpPr>
          <p:cNvPr id="11" name="Rectangle 10"/>
          <p:cNvSpPr/>
          <p:nvPr/>
        </p:nvSpPr>
        <p:spPr>
          <a:xfrm>
            <a:off x="2743200" y="35739"/>
            <a:ext cx="3429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Create Database &amp; Collection in </a:t>
            </a:r>
            <a:r>
              <a:rPr lang="en-US" sz="1200" dirty="0" smtClean="0"/>
              <a:t>MongoDB?</a:t>
            </a:r>
            <a:endParaRPr lang="en-US" sz="1200" dirty="0"/>
          </a:p>
        </p:txBody>
      </p:sp>
    </p:spTree>
    <p:extLst>
      <p:ext uri="{BB962C8B-B14F-4D97-AF65-F5344CB8AC3E}">
        <p14:creationId xmlns:p14="http://schemas.microsoft.com/office/powerpoint/2010/main" val="1916502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ular Callout 7"/>
          <p:cNvSpPr/>
          <p:nvPr/>
        </p:nvSpPr>
        <p:spPr>
          <a:xfrm>
            <a:off x="3657600" y="1231773"/>
            <a:ext cx="5105400" cy="1054227"/>
          </a:xfrm>
          <a:prstGeom prst="wedgeRectCallout">
            <a:avLst>
              <a:gd name="adj1" fmla="val -61440"/>
              <a:gd name="adj2" fmla="val 95883"/>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easiest way to create a collection is to insert a record (which is nothing but a document consisting of Field names and Values) into a collection. If the collection does not exist a new one will be created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B</a:t>
            </a:r>
            <a:r>
              <a:rPr lang="en-US" sz="1200" dirty="0" smtClean="0"/>
              <a:t>y </a:t>
            </a:r>
            <a:r>
              <a:rPr lang="en-US" sz="1200" dirty="0"/>
              <a:t>using the </a:t>
            </a:r>
            <a:r>
              <a:rPr lang="en-US" sz="1200" b="1" dirty="0"/>
              <a:t>"insert"</a:t>
            </a:r>
            <a:r>
              <a:rPr lang="en-US" sz="1200" dirty="0"/>
              <a:t> command the collection will be created.</a:t>
            </a:r>
            <a:endParaRPr lang="en-US" sz="1200" dirty="0"/>
          </a:p>
        </p:txBody>
      </p:sp>
      <p:sp>
        <p:nvSpPr>
          <p:cNvPr id="11" name="Rectangle 10"/>
          <p:cNvSpPr/>
          <p:nvPr/>
        </p:nvSpPr>
        <p:spPr>
          <a:xfrm>
            <a:off x="2743200" y="35739"/>
            <a:ext cx="3429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Create Database &amp; Collection in </a:t>
            </a:r>
            <a:r>
              <a:rPr lang="en-US" sz="1200" dirty="0" smtClean="0"/>
              <a:t>MongoDB?</a:t>
            </a:r>
            <a:endParaRPr lang="en-US" sz="12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81300"/>
            <a:ext cx="4886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450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83788</TotalTime>
  <Words>150</Words>
  <Application>Microsoft Office PowerPoint</Application>
  <PresentationFormat>Custom</PresentationFormat>
  <Paragraphs>19</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9577</cp:revision>
  <dcterms:created xsi:type="dcterms:W3CDTF">2006-08-16T00:00:00Z</dcterms:created>
  <dcterms:modified xsi:type="dcterms:W3CDTF">2020-01-30T08:54:41Z</dcterms:modified>
</cp:coreProperties>
</file>