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CREATE TABLE ... SELECT Syntax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88988"/>
            <a:ext cx="8574087" cy="11334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" name="Rectangle 1"/>
          <p:cNvSpPr/>
          <p:nvPr/>
        </p:nvSpPr>
        <p:spPr>
          <a:xfrm>
            <a:off x="307975" y="3200399"/>
            <a:ext cx="6330950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CREATE TABLE </a:t>
            </a:r>
            <a:r>
              <a:rPr lang="en-US" sz="1200" dirty="0" err="1"/>
              <a:t>employeeBackup</a:t>
            </a:r>
            <a:r>
              <a:rPr lang="en-US" sz="1200" dirty="0"/>
              <a:t> AS SELECT * FROM employee</a:t>
            </a:r>
            <a:r>
              <a:rPr lang="en-US" sz="1200" dirty="0" smtClean="0"/>
              <a:t>;</a:t>
            </a:r>
          </a:p>
          <a:p>
            <a:endParaRPr lang="en-US" sz="1200" dirty="0"/>
          </a:p>
          <a:p>
            <a:r>
              <a:rPr lang="en-US" sz="1200" dirty="0"/>
              <a:t>CREATE TABLE </a:t>
            </a:r>
            <a:r>
              <a:rPr lang="en-US" sz="1200" dirty="0" err="1"/>
              <a:t>employeeBackup</a:t>
            </a:r>
            <a:r>
              <a:rPr lang="en-US" sz="1200" dirty="0"/>
              <a:t> AS SELECT EMPLOYEE_ID,EMPLOYEE_NAME FROM employee;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7974" y="2819400"/>
            <a:ext cx="27400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200" dirty="0"/>
              <a:t>CREATE TABLE ... SELECT </a:t>
            </a:r>
            <a:r>
              <a:rPr lang="en-US" sz="1200" dirty="0" smtClean="0"/>
              <a:t>Syntax 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83898</TotalTime>
  <Words>30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9403</cp:revision>
  <dcterms:created xsi:type="dcterms:W3CDTF">2006-08-16T00:00:00Z</dcterms:created>
  <dcterms:modified xsi:type="dcterms:W3CDTF">2020-08-03T08:00:43Z</dcterms:modified>
</cp:coreProperties>
</file>