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733800" y="2590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NULL 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324" y="832962"/>
            <a:ext cx="4359276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salary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IFNULL(salary,0)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COALESCE(salary,0) FROM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819149" y="452052"/>
            <a:ext cx="7620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MySQL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324" y="2590890"/>
            <a:ext cx="4359276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salary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</a:t>
            </a:r>
            <a:r>
              <a:rPr lang="en-US" sz="1200" dirty="0" smtClean="0"/>
              <a:t>ISNULL(salary,0</a:t>
            </a:r>
            <a:r>
              <a:rPr lang="en-US" sz="1200" dirty="0"/>
              <a:t>) FROM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19149" y="2209980"/>
            <a:ext cx="8572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SQL Server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22324" y="3886290"/>
            <a:ext cx="4359276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salary FROM employee;</a:t>
            </a:r>
          </a:p>
          <a:p>
            <a:endParaRPr lang="en-US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r>
              <a:rPr lang="en-US" sz="1200" dirty="0"/>
              <a:t>, 12 * </a:t>
            </a:r>
            <a:r>
              <a:rPr lang="en-US" sz="1200" dirty="0" smtClean="0"/>
              <a:t>NVL(salary,0</a:t>
            </a:r>
            <a:r>
              <a:rPr lang="en-US" sz="1200" dirty="0"/>
              <a:t>) FROM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19149" y="3505380"/>
            <a:ext cx="7620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Oracle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832962"/>
            <a:ext cx="2819400" cy="4886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NULL Functions </a:t>
            </a:r>
            <a:r>
              <a:rPr lang="en-US" sz="1200" dirty="0" smtClean="0"/>
              <a:t>lets </a:t>
            </a:r>
            <a:r>
              <a:rPr lang="en-US" sz="1200" dirty="0"/>
              <a:t>you return an alternative value if an expression is NULL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83889</TotalTime>
  <Words>74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9382</cp:revision>
  <dcterms:created xsi:type="dcterms:W3CDTF">2006-08-16T00:00:00Z</dcterms:created>
  <dcterms:modified xsi:type="dcterms:W3CDTF">2020-07-30T03:52:17Z</dcterms:modified>
</cp:coreProperties>
</file>