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</a:t>
            </a:r>
            <a:r>
              <a:rPr lang="en-US" sz="1200" dirty="0" smtClean="0"/>
              <a:t>ALL Operator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55576" y="2846382"/>
            <a:ext cx="4187824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i="1" dirty="0"/>
              <a:t> operator</a:t>
            </a:r>
            <a:r>
              <a:rPr lang="en-US" sz="1200" dirty="0"/>
              <a:t> ALL</a:t>
            </a:r>
            <a:br>
              <a:rPr lang="en-US" sz="1200" dirty="0"/>
            </a:br>
            <a:r>
              <a:rPr lang="en-US" sz="1200" dirty="0"/>
              <a:t>(SELECT </a:t>
            </a:r>
            <a:r>
              <a:rPr lang="en-US" sz="1200" i="1" dirty="0" err="1"/>
              <a:t>column_name</a:t>
            </a:r>
            <a:r>
              <a:rPr lang="en-US" sz="1200" i="1" dirty="0"/>
              <a:t> </a:t>
            </a: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i="1" dirty="0"/>
              <a:t> </a:t>
            </a: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465472"/>
            <a:ext cx="9906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ALL </a:t>
            </a:r>
            <a:r>
              <a:rPr lang="en-US" sz="1200" dirty="0"/>
              <a:t>Syntax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30197" y="1066800"/>
            <a:ext cx="4775204" cy="889974"/>
          </a:xfrm>
          <a:prstGeom prst="wedgeRoundRectCallout">
            <a:avLst>
              <a:gd name="adj1" fmla="val -38918"/>
              <a:gd name="adj2" fmla="val 10613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ALL</a:t>
            </a:r>
            <a:r>
              <a:rPr lang="en-US" sz="1200" dirty="0" smtClean="0"/>
              <a:t> operator is </a:t>
            </a:r>
            <a:r>
              <a:rPr lang="en-US" sz="1200" dirty="0"/>
              <a:t>used with a WHERE or HAVING clause.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ALL </a:t>
            </a:r>
            <a:r>
              <a:rPr lang="en-US" sz="1200" dirty="0"/>
              <a:t>operator returns true if all of the subquery values meet the condition.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78398" y="2819310"/>
            <a:ext cx="3730624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endParaRPr lang="en-US" sz="1200" dirty="0"/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employee_id</a:t>
            </a:r>
            <a:r>
              <a:rPr lang="en-US" sz="1200" dirty="0"/>
              <a:t> = ALL (SELECT </a:t>
            </a:r>
            <a:r>
              <a:rPr lang="en-US" sz="1200" dirty="0" err="1"/>
              <a:t>employee_id</a:t>
            </a:r>
            <a:r>
              <a:rPr lang="en-US" sz="1200" dirty="0"/>
              <a:t> FROM address WHERE city='Tokyo');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75221" y="2438400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ALL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83914</TotalTime>
  <Words>52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9401</cp:revision>
  <dcterms:created xsi:type="dcterms:W3CDTF">2006-08-16T00:00:00Z</dcterms:created>
  <dcterms:modified xsi:type="dcterms:W3CDTF">2020-08-03T07:40:22Z</dcterms:modified>
</cp:coreProperties>
</file>