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5739"/>
            <a:ext cx="1371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</a:t>
            </a:r>
            <a:r>
              <a:rPr lang="en-US" sz="1200" dirty="0" smtClean="0"/>
              <a:t>ANY Operator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60375" y="2846382"/>
            <a:ext cx="3730624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i="1" dirty="0"/>
              <a:t> operator</a:t>
            </a:r>
            <a:r>
              <a:rPr lang="en-US" sz="1200" dirty="0"/>
              <a:t> ANY</a:t>
            </a:r>
            <a:br>
              <a:rPr lang="en-US" sz="1200" dirty="0"/>
            </a:br>
            <a:r>
              <a:rPr lang="en-US" sz="1200" dirty="0"/>
              <a:t>(SELECT </a:t>
            </a:r>
            <a:r>
              <a:rPr lang="en-US" sz="1200" i="1" dirty="0" err="1"/>
              <a:t>column_name</a:t>
            </a:r>
            <a:r>
              <a:rPr lang="en-US" sz="1200" i="1" dirty="0"/>
              <a:t> </a:t>
            </a: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dirty="0"/>
              <a:t> WHERE </a:t>
            </a:r>
            <a:r>
              <a:rPr lang="en-US" sz="1200" i="1" dirty="0"/>
              <a:t>condition</a:t>
            </a:r>
            <a:r>
              <a:rPr lang="en-US" sz="1200" dirty="0"/>
              <a:t>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199" y="2465472"/>
            <a:ext cx="99060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ANY Syntax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30197" y="1066800"/>
            <a:ext cx="4775204" cy="889974"/>
          </a:xfrm>
          <a:prstGeom prst="wedgeRoundRectCallout">
            <a:avLst>
              <a:gd name="adj1" fmla="val -37322"/>
              <a:gd name="adj2" fmla="val 9543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ANY</a:t>
            </a:r>
            <a:r>
              <a:rPr lang="en-US" sz="1200" dirty="0"/>
              <a:t> </a:t>
            </a:r>
            <a:r>
              <a:rPr lang="en-US" sz="1200" dirty="0" smtClean="0"/>
              <a:t>operator is </a:t>
            </a:r>
            <a:r>
              <a:rPr lang="en-US" sz="1200" dirty="0"/>
              <a:t>used with a WHERE or HAVING clause.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ANY</a:t>
            </a:r>
            <a:r>
              <a:rPr lang="en-US" sz="1200" dirty="0"/>
              <a:t> operator returns true if any of the </a:t>
            </a:r>
            <a:r>
              <a:rPr lang="en-US" sz="1200" dirty="0" err="1"/>
              <a:t>subquery</a:t>
            </a:r>
            <a:r>
              <a:rPr lang="en-US" sz="1200" dirty="0"/>
              <a:t> values meet the condition.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78398" y="2819310"/>
            <a:ext cx="3730624" cy="83099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</a:t>
            </a:r>
            <a:r>
              <a:rPr lang="en-US" sz="1200" dirty="0" err="1"/>
              <a:t>employee_name</a:t>
            </a:r>
            <a:endParaRPr lang="en-US" sz="1200" dirty="0"/>
          </a:p>
          <a:p>
            <a:r>
              <a:rPr lang="en-US" sz="1200" dirty="0"/>
              <a:t>FROM employee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employee_id</a:t>
            </a:r>
            <a:r>
              <a:rPr lang="en-US" sz="1200" dirty="0"/>
              <a:t> = ANY (SELECT </a:t>
            </a:r>
            <a:r>
              <a:rPr lang="en-US" sz="1200" dirty="0" err="1"/>
              <a:t>employee_id</a:t>
            </a:r>
            <a:r>
              <a:rPr lang="en-US" sz="1200" dirty="0"/>
              <a:t> FROM address WHERE city='Bangalore</a:t>
            </a:r>
            <a:r>
              <a:rPr lang="en-US" sz="1200" dirty="0" smtClean="0"/>
              <a:t>');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975221" y="2438400"/>
            <a:ext cx="125095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Any </a:t>
            </a:r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83897</TotalTime>
  <Words>52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9389</cp:revision>
  <dcterms:created xsi:type="dcterms:W3CDTF">2006-08-16T00:00:00Z</dcterms:created>
  <dcterms:modified xsi:type="dcterms:W3CDTF">2020-08-03T07:13:40Z</dcterms:modified>
</cp:coreProperties>
</file>