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CREATE DATABASE Statement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55575" y="465138"/>
            <a:ext cx="8074025" cy="830262"/>
          </a:xfrm>
          <a:prstGeom prst="wedgeRectCallout">
            <a:avLst>
              <a:gd name="adj1" fmla="val -23954"/>
              <a:gd name="adj2" fmla="val 4905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CREATE DATABASE </a:t>
            </a:r>
            <a:r>
              <a:rPr lang="en-US" sz="1200" dirty="0"/>
              <a:t>statement is used to create a new SQL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Once a database is created, you can check it in the list of databases with the following SQL command: </a:t>
            </a:r>
            <a:r>
              <a:rPr lang="en-US" sz="1200" dirty="0">
                <a:solidFill>
                  <a:srgbClr val="FF0000"/>
                </a:solidFill>
              </a:rPr>
              <a:t>SHOW DATABASES</a:t>
            </a:r>
            <a:r>
              <a:rPr lang="en-US" sz="1200" dirty="0"/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1975" y="2829692"/>
            <a:ext cx="2360612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 DATABASE </a:t>
            </a:r>
            <a:r>
              <a:rPr lang="en-US" sz="1200" i="1" dirty="0"/>
              <a:t>databasename</a:t>
            </a:r>
            <a:r>
              <a:rPr lang="en-US" sz="1200" dirty="0"/>
              <a:t>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31973" y="2448693"/>
            <a:ext cx="1825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CREATE </a:t>
            </a:r>
            <a:r>
              <a:rPr lang="en-US" sz="1200" dirty="0" smtClean="0"/>
              <a:t>DATABASE Syntax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829692"/>
            <a:ext cx="2285999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 DATABASE </a:t>
            </a:r>
            <a:r>
              <a:rPr lang="en-US" sz="1200" dirty="0" err="1"/>
              <a:t>employeeDB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791200" y="2448693"/>
            <a:ext cx="19812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CREATE </a:t>
            </a:r>
            <a:r>
              <a:rPr lang="en-US" sz="1200" dirty="0" smtClean="0"/>
              <a:t>DATABASE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83917</TotalTime>
  <Words>53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9422</cp:revision>
  <dcterms:created xsi:type="dcterms:W3CDTF">2006-08-16T00:00:00Z</dcterms:created>
  <dcterms:modified xsi:type="dcterms:W3CDTF">2020-08-03T08:27:25Z</dcterms:modified>
</cp:coreProperties>
</file>