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1826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Comments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742857"/>
            <a:ext cx="16002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Single Line Comments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769938"/>
            <a:ext cx="7467601" cy="1186836"/>
          </a:xfrm>
          <a:prstGeom prst="wedgeRoundRectCallout">
            <a:avLst>
              <a:gd name="adj1" fmla="val 700"/>
              <a:gd name="adj2" fmla="val 120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Comments are used to explain sections of SQL statements, or to prevent execution of SQL statements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Single line comments start with </a:t>
            </a:r>
            <a:r>
              <a:rPr lang="en-US" sz="1200" dirty="0" smtClean="0"/>
              <a:t>–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Any text between -- and the end of the line will be ignored (will not be executed).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67138"/>
            <a:ext cx="5401429" cy="8573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1826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Comments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2742857"/>
            <a:ext cx="160020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Multi-line Comments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057401" y="1371599"/>
            <a:ext cx="3962400" cy="632799"/>
          </a:xfrm>
          <a:prstGeom prst="wedgeRoundRectCallout">
            <a:avLst>
              <a:gd name="adj1" fmla="val 2134"/>
              <a:gd name="adj2" fmla="val 16848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Multi-line comments start with /* and end with */.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Any text between /* and */ will be ignored.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63259"/>
            <a:ext cx="5477639" cy="9716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2065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83910</TotalTime>
  <Words>71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9382</cp:revision>
  <dcterms:created xsi:type="dcterms:W3CDTF">2006-08-16T00:00:00Z</dcterms:created>
  <dcterms:modified xsi:type="dcterms:W3CDTF">2020-07-22T04:26:10Z</dcterms:modified>
</cp:coreProperties>
</file>