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3800" y="35739"/>
            <a:ext cx="14874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EXISTS </a:t>
            </a:r>
            <a:r>
              <a:rPr lang="en-US" sz="1200" dirty="0" smtClean="0"/>
              <a:t>Operator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60374" y="2846382"/>
            <a:ext cx="40354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EXISTS</a:t>
            </a:r>
            <a:br>
              <a:rPr lang="en-US" sz="1200" dirty="0"/>
            </a:br>
            <a:r>
              <a:rPr lang="en-US" sz="1200" dirty="0"/>
              <a:t>(SELECT </a:t>
            </a:r>
            <a:r>
              <a:rPr lang="en-US" sz="1200" i="1" dirty="0" err="1"/>
              <a:t>column_name</a:t>
            </a:r>
            <a:r>
              <a:rPr lang="en-US" sz="1200" i="1" dirty="0"/>
              <a:t> </a:t>
            </a: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> WHERE </a:t>
            </a:r>
            <a:r>
              <a:rPr lang="en-US" sz="1200" i="1" dirty="0"/>
              <a:t>condition</a:t>
            </a:r>
            <a:r>
              <a:rPr lang="en-US" sz="1200" dirty="0"/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" y="2465472"/>
            <a:ext cx="114300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EXISTS 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30196" y="1371600"/>
            <a:ext cx="5537203" cy="585174"/>
          </a:xfrm>
          <a:prstGeom prst="wedgeRoundRectCallout">
            <a:avLst>
              <a:gd name="adj1" fmla="val -36806"/>
              <a:gd name="adj2" fmla="val 13287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EXISTS operator</a:t>
            </a:r>
            <a:r>
              <a:rPr lang="en-US" sz="1200" dirty="0"/>
              <a:t> is used to test for the existence of any record in a </a:t>
            </a:r>
            <a:r>
              <a:rPr lang="en-US" sz="1200" dirty="0" err="1"/>
              <a:t>subquery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EXISTS operator</a:t>
            </a:r>
            <a:r>
              <a:rPr lang="en-US" sz="1200" dirty="0"/>
              <a:t> returns true if the </a:t>
            </a:r>
            <a:r>
              <a:rPr lang="en-US" sz="1200" dirty="0" err="1"/>
              <a:t>subquery</a:t>
            </a:r>
            <a:r>
              <a:rPr lang="en-US" sz="1200" dirty="0"/>
              <a:t> returns one or more records.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8398" y="2819310"/>
            <a:ext cx="4013202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employee_name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WHERE EXISTS (SELECT city FROM address WHERE employee.employee_id = </a:t>
            </a:r>
            <a:r>
              <a:rPr lang="en-US" sz="1200" dirty="0" err="1"/>
              <a:t>address.employee_id</a:t>
            </a:r>
            <a:r>
              <a:rPr lang="en-US" sz="1200" dirty="0"/>
              <a:t>  AND city='Kerala');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75221" y="243840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CASE Example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83890</TotalTime>
  <Words>59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9381</cp:revision>
  <dcterms:created xsi:type="dcterms:W3CDTF">2006-08-16T00:00:00Z</dcterms:created>
  <dcterms:modified xsi:type="dcterms:W3CDTF">2020-07-30T03:31:31Z</dcterms:modified>
</cp:coreProperties>
</file>