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- Drop Database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8" name="Rectangle 7"/>
          <p:cNvSpPr/>
          <p:nvPr/>
        </p:nvSpPr>
        <p:spPr>
          <a:xfrm>
            <a:off x="3189750" y="1678178"/>
            <a:ext cx="59009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Syntax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9750" y="1993782"/>
            <a:ext cx="1350691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/>
              <a:t>db.dropDatabase</a:t>
            </a:r>
            <a:r>
              <a:rPr lang="en-US" sz="1200" dirty="0"/>
              <a:t>()</a:t>
            </a:r>
            <a:endParaRPr lang="en-US" sz="12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1818150" y="798513"/>
            <a:ext cx="6019800" cy="609600"/>
          </a:xfrm>
          <a:prstGeom prst="wedgeRoundRectCallout">
            <a:avLst>
              <a:gd name="adj1" fmla="val -20517"/>
              <a:gd name="adj2" fmla="val 9531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This will delete the selected database. If you have not selected any database, then it will delete default </a:t>
            </a:r>
            <a:r>
              <a:rPr lang="en-US" sz="1200" dirty="0">
                <a:solidFill>
                  <a:srgbClr val="FF0000"/>
                </a:solidFill>
              </a:rPr>
              <a:t>'test</a:t>
            </a:r>
            <a:r>
              <a:rPr lang="en-US" sz="1200" dirty="0"/>
              <a:t>' database.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878350" y="3169250"/>
            <a:ext cx="3094048" cy="15240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use </a:t>
            </a:r>
            <a:r>
              <a:rPr lang="en-US" sz="1200" dirty="0" smtClean="0"/>
              <a:t>mydb</a:t>
            </a:r>
            <a:br>
              <a:rPr lang="en-US" sz="1200" dirty="0" smtClean="0"/>
            </a:br>
            <a:endParaRPr lang="en-US" sz="1200" dirty="0" smtClean="0"/>
          </a:p>
          <a:p>
            <a:r>
              <a:rPr lang="en-US" sz="1200" dirty="0" err="1"/>
              <a:t>d</a:t>
            </a:r>
            <a:r>
              <a:rPr lang="en-US" sz="1200" dirty="0" err="1" smtClean="0"/>
              <a:t>b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r>
              <a:rPr lang="en-US" sz="1200" dirty="0"/>
              <a:t>show </a:t>
            </a:r>
            <a:r>
              <a:rPr lang="en-US" sz="1200" dirty="0" smtClean="0"/>
              <a:t>dbs</a:t>
            </a:r>
            <a:br>
              <a:rPr lang="en-US" sz="1200" dirty="0" smtClean="0"/>
            </a:br>
            <a:endParaRPr lang="en-US" sz="1200" dirty="0" smtClean="0"/>
          </a:p>
          <a:p>
            <a:r>
              <a:rPr lang="en-US" sz="1200" dirty="0" err="1"/>
              <a:t>db.dropDatabase</a:t>
            </a:r>
            <a:r>
              <a:rPr lang="en-US" sz="1200" dirty="0"/>
              <a:t>()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878350" y="2864450"/>
            <a:ext cx="88998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Commands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9230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83465</TotalTime>
  <Words>35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9351</cp:revision>
  <dcterms:created xsi:type="dcterms:W3CDTF">2006-08-16T00:00:00Z</dcterms:created>
  <dcterms:modified xsi:type="dcterms:W3CDTF">2019-12-02T09:46:11Z</dcterms:modified>
</cp:coreProperties>
</file>