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5"/>
  </p:notesMasterIdLst>
  <p:sldIdLst>
    <p:sldId id="465" r:id="rId2"/>
    <p:sldId id="466" r:id="rId3"/>
    <p:sldId id="467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219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352800" y="35739"/>
            <a:ext cx="238125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- Enabling Swagger2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09800"/>
            <a:ext cx="4000500" cy="19145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4" name="Rounded Rectangular Callout 3"/>
          <p:cNvSpPr/>
          <p:nvPr/>
        </p:nvSpPr>
        <p:spPr>
          <a:xfrm>
            <a:off x="4724400" y="1219200"/>
            <a:ext cx="3657600" cy="1146048"/>
          </a:xfrm>
          <a:prstGeom prst="wedgeRoundRectCallout">
            <a:avLst>
              <a:gd name="adj1" fmla="val -67225"/>
              <a:gd name="adj2" fmla="val 68655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Swagger2 is an open source project used to generate the REST API documents for RESTful web services.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It </a:t>
            </a:r>
            <a:r>
              <a:rPr lang="en-US" sz="1200" dirty="0"/>
              <a:t>provides a user interface to access our RESTful web services via the web browser.</a:t>
            </a:r>
          </a:p>
        </p:txBody>
      </p:sp>
    </p:spTree>
    <p:extLst>
      <p:ext uri="{BB962C8B-B14F-4D97-AF65-F5344CB8AC3E}">
        <p14:creationId xmlns:p14="http://schemas.microsoft.com/office/powerpoint/2010/main" val="125429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352800" y="35739"/>
            <a:ext cx="238125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- Enabling Swagger2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914400"/>
            <a:ext cx="5140325" cy="342359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5" name="Rounded Rectangular Callout 4"/>
          <p:cNvSpPr/>
          <p:nvPr/>
        </p:nvSpPr>
        <p:spPr>
          <a:xfrm>
            <a:off x="4239509" y="1295400"/>
            <a:ext cx="3276600" cy="612648"/>
          </a:xfrm>
          <a:prstGeom prst="wedgeRoundRectCallout">
            <a:avLst>
              <a:gd name="adj1" fmla="val -130735"/>
              <a:gd name="adj2" fmla="val 3942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@EnableSwagger2</a:t>
            </a:r>
            <a:r>
              <a:rPr lang="en-US" sz="1200" dirty="0"/>
              <a:t> annotation is used to enable the Swagger2 for your Spring Boot application.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5249159" y="2286000"/>
            <a:ext cx="3276600" cy="944990"/>
          </a:xfrm>
          <a:prstGeom prst="wedgeRoundRectCallout">
            <a:avLst>
              <a:gd name="adj1" fmla="val -130735"/>
              <a:gd name="adj2" fmla="val 3942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C</a:t>
            </a:r>
            <a:r>
              <a:rPr lang="en-US" sz="1200" dirty="0" smtClean="0"/>
              <a:t>reate </a:t>
            </a:r>
            <a:r>
              <a:rPr lang="en-US" sz="1200" dirty="0">
                <a:solidFill>
                  <a:srgbClr val="FF0000"/>
                </a:solidFill>
              </a:rPr>
              <a:t>Docket Bean </a:t>
            </a:r>
            <a:r>
              <a:rPr lang="en-US" sz="1200" dirty="0"/>
              <a:t>to configure Swagger2 for your Spring Boot application. We need to define the </a:t>
            </a:r>
            <a:r>
              <a:rPr lang="en-US" sz="1200" dirty="0">
                <a:solidFill>
                  <a:srgbClr val="FF0000"/>
                </a:solidFill>
              </a:rPr>
              <a:t>base package </a:t>
            </a:r>
            <a:r>
              <a:rPr lang="en-US" sz="1200" dirty="0"/>
              <a:t>to configure REST API(s) for Swagger2.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687184" y="3230990"/>
            <a:ext cx="257175" cy="2742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74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352800" y="35739"/>
            <a:ext cx="238125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- Enabling Swagger2</a:t>
            </a:r>
          </a:p>
        </p:txBody>
      </p:sp>
      <p:sp>
        <p:nvSpPr>
          <p:cNvPr id="9" name="Rectangle 8"/>
          <p:cNvSpPr/>
          <p:nvPr/>
        </p:nvSpPr>
        <p:spPr>
          <a:xfrm>
            <a:off x="155575" y="420965"/>
            <a:ext cx="2658356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b="1" dirty="0"/>
              <a:t>http://localhost:8080/swagger-ui.html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74" y="806191"/>
            <a:ext cx="8645525" cy="408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4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88198</TotalTime>
  <Words>97</Words>
  <Application>Microsoft Office PowerPoint</Application>
  <PresentationFormat>Custom</PresentationFormat>
  <Paragraphs>12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9473</cp:revision>
  <dcterms:created xsi:type="dcterms:W3CDTF">2006-08-16T00:00:00Z</dcterms:created>
  <dcterms:modified xsi:type="dcterms:W3CDTF">2020-02-17T06:35:17Z</dcterms:modified>
</cp:coreProperties>
</file>