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21838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- Tracing Micro Service Logs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89082" y="1114228"/>
            <a:ext cx="22479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SpringBootRestTemplateDemo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13282" y="1114228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7" y="111466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0730" y="837229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 man client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028" idx="3"/>
            <a:endCxn id="5" idx="1"/>
          </p:cNvCxnSpPr>
          <p:nvPr/>
        </p:nvCxnSpPr>
        <p:spPr>
          <a:xfrm flipV="1">
            <a:off x="2077857" y="157142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10289" y="15718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6189482" y="2714428"/>
            <a:ext cx="14478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Get the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2533469" y="2700288"/>
            <a:ext cx="2398713" cy="776140"/>
          </a:xfrm>
          <a:prstGeom prst="wedgeRoundRectCallout">
            <a:avLst>
              <a:gd name="adj1" fmla="val 11153"/>
              <a:gd name="adj2" fmla="val -144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 </a:t>
            </a:r>
            <a:r>
              <a:rPr lang="en-US" sz="1200" dirty="0"/>
              <a:t>Rest </a:t>
            </a:r>
            <a:r>
              <a:rPr lang="en-US" sz="1200" dirty="0" smtClean="0"/>
              <a:t>Template Call the SpringBootDemo application </a:t>
            </a:r>
          </a:p>
          <a:p>
            <a:r>
              <a:rPr lang="en-US" sz="1200" dirty="0" smtClean="0"/>
              <a:t>REST End points and get the result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4204" y="3675825"/>
            <a:ext cx="4230278" cy="24622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[SpringBootRestTemplateDemo,</a:t>
            </a:r>
            <a:r>
              <a:rPr lang="en-US" sz="1000" dirty="0">
                <a:solidFill>
                  <a:srgbClr val="FF0000"/>
                </a:solidFill>
              </a:rPr>
              <a:t>28f68c12d9c9a6a0</a:t>
            </a:r>
            <a:r>
              <a:rPr lang="en-US" sz="1000" dirty="0"/>
              <a:t>,28f68c12d9c9a6a0,false]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46482" y="3675824"/>
            <a:ext cx="3886200" cy="24622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[SpringBootDemo,</a:t>
            </a:r>
            <a:r>
              <a:rPr lang="en-US" sz="1000" dirty="0">
                <a:solidFill>
                  <a:srgbClr val="FF0000"/>
                </a:solidFill>
              </a:rPr>
              <a:t>28f68c12d9c9a6a0</a:t>
            </a:r>
            <a:r>
              <a:rPr lang="en-US" sz="1000" dirty="0"/>
              <a:t>,3446e03e76e36621,false]</a:t>
            </a:r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21838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- Tracing Micro Service Logs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4487" y="425073"/>
            <a:ext cx="8378825" cy="239432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Most </a:t>
            </a:r>
            <a:r>
              <a:rPr lang="en-US" sz="1200" dirty="0"/>
              <a:t>developers face difficulty of tracing logs if any issue occurred. This can be solved by </a:t>
            </a:r>
            <a:r>
              <a:rPr lang="en-US" sz="1200" dirty="0">
                <a:solidFill>
                  <a:srgbClr val="FF0000"/>
                </a:solidFill>
              </a:rPr>
              <a:t>Spring Cloud Sleuth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ZipKin server</a:t>
            </a:r>
            <a:r>
              <a:rPr lang="en-US" sz="1200" dirty="0"/>
              <a:t> for Spring Boot application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Spring cloud Sleuth </a:t>
            </a:r>
            <a:r>
              <a:rPr lang="en-US" sz="1200" dirty="0"/>
              <a:t>logs are printed in the following format [</a:t>
            </a:r>
            <a:r>
              <a:rPr lang="en-US" sz="1200" dirty="0">
                <a:solidFill>
                  <a:srgbClr val="FF0000"/>
                </a:solidFill>
              </a:rPr>
              <a:t>application-name</a:t>
            </a:r>
            <a:r>
              <a:rPr lang="en-US" sz="1200" dirty="0" smtClean="0">
                <a:solidFill>
                  <a:srgbClr val="FF0000"/>
                </a:solidFill>
              </a:rPr>
              <a:t>, traceid, spanid, zipkin-export</a:t>
            </a:r>
            <a:r>
              <a:rPr lang="en-US" sz="1200" dirty="0" smtClean="0"/>
              <a:t>]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Application-name</a:t>
            </a:r>
            <a:r>
              <a:rPr lang="en-US" sz="1200" dirty="0"/>
              <a:t> = Name of the application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Traceid</a:t>
            </a:r>
            <a:r>
              <a:rPr lang="en-US" sz="1200" dirty="0"/>
              <a:t> = each request and response traceid is same when calling same service or one service to another service.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Spanid</a:t>
            </a:r>
            <a:r>
              <a:rPr lang="en-US" sz="1200" dirty="0"/>
              <a:t> = Span Id is printed along with Trace Id. Span Id is different every request and response calling one service to another service.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Zipkin-export</a:t>
            </a:r>
            <a:r>
              <a:rPr lang="en-US" sz="1200" dirty="0"/>
              <a:t> = By default it is false. If it is true, logs will be exported to the Zipkin server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398518"/>
            <a:ext cx="4619625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Straight Arrow Connector 12"/>
          <p:cNvCxnSpPr/>
          <p:nvPr/>
        </p:nvCxnSpPr>
        <p:spPr>
          <a:xfrm flipH="1" flipV="1">
            <a:off x="3222625" y="4008118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57" y="3429000"/>
            <a:ext cx="3806853" cy="15070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2" name="Straight Arrow Connector 21"/>
          <p:cNvCxnSpPr/>
          <p:nvPr/>
        </p:nvCxnSpPr>
        <p:spPr>
          <a:xfrm flipH="1">
            <a:off x="7752957" y="3703318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000" y="2977455"/>
            <a:ext cx="4230278" cy="24622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[SpringBootRestTemplateDemo,</a:t>
            </a:r>
            <a:r>
              <a:rPr lang="en-US" sz="1000" dirty="0">
                <a:solidFill>
                  <a:srgbClr val="FF0000"/>
                </a:solidFill>
              </a:rPr>
              <a:t>28f68c12d9c9a6a0</a:t>
            </a:r>
            <a:r>
              <a:rPr lang="en-US" sz="1000" dirty="0"/>
              <a:t>,28f68c12d9c9a6a0,false]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9278" y="2977454"/>
            <a:ext cx="3886200" cy="24622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[SpringBootDemo,</a:t>
            </a:r>
            <a:r>
              <a:rPr lang="en-US" sz="1000" dirty="0">
                <a:solidFill>
                  <a:srgbClr val="FF0000"/>
                </a:solidFill>
              </a:rPr>
              <a:t>28f68c12d9c9a6a0</a:t>
            </a:r>
            <a:r>
              <a:rPr lang="en-US" sz="1000" dirty="0"/>
              <a:t>,3446e03e76e36621,false]</a:t>
            </a:r>
          </a:p>
        </p:txBody>
      </p:sp>
    </p:spTree>
    <p:extLst>
      <p:ext uri="{BB962C8B-B14F-4D97-AF65-F5344CB8AC3E}">
        <p14:creationId xmlns:p14="http://schemas.microsoft.com/office/powerpoint/2010/main" val="423850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87812</TotalTime>
  <Words>172</Words>
  <Application>Microsoft Office PowerPoint</Application>
  <PresentationFormat>Custom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9491</cp:revision>
  <dcterms:created xsi:type="dcterms:W3CDTF">2006-08-16T00:00:00Z</dcterms:created>
  <dcterms:modified xsi:type="dcterms:W3CDTF">2020-02-18T13:47:36Z</dcterms:modified>
</cp:coreProperties>
</file>