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11/21/2019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124200" y="35739"/>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Difference between MongoDB &amp; RDBMS</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595041556"/>
              </p:ext>
            </p:extLst>
          </p:nvPr>
        </p:nvGraphicFramePr>
        <p:xfrm>
          <a:off x="336550" y="454025"/>
          <a:ext cx="8531226" cy="4429760"/>
        </p:xfrm>
        <a:graphic>
          <a:graphicData uri="http://schemas.openxmlformats.org/drawingml/2006/table">
            <a:tbl>
              <a:tblPr firstRow="1" bandRow="1">
                <a:tableStyleId>{9DCAF9ED-07DC-4A11-8D7F-57B35C25682E}</a:tableStyleId>
              </a:tblPr>
              <a:tblGrid>
                <a:gridCol w="835025"/>
                <a:gridCol w="1219200"/>
                <a:gridCol w="647700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RDBMS</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MongoDB</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Difference</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r>
                        <a:rPr lang="en-US" sz="1200" dirty="0">
                          <a:effectLst/>
                        </a:rPr>
                        <a:t>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In RDBMS, the table contains the columns and rows which are used to store the data whereas, in MongoDB, this same structure is known as a collection. The collection contains documents which in turn contains Fields, which in turn are key-value pairs.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r>
                        <a:rPr lang="en-US" sz="1200">
                          <a:effectLst/>
                        </a:rPr>
                        <a:t>Row</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Document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In RDBMS, the row represents a single, implicitly structured data item in a table. </a:t>
                      </a:r>
                      <a:r>
                        <a:rPr lang="en-US" sz="1200">
                          <a:effectLst/>
                        </a:rPr>
                        <a:t>In MongoDB, the data is stored in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r>
                        <a:rPr lang="en-US" sz="1200">
                          <a:effectLst/>
                        </a:rPr>
                        <a:t>Column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Field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In RDBMS, the column denotes a set of data values. These in MongoDB are known as Fields.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r>
                        <a:rPr lang="en-US" sz="1200" dirty="0">
                          <a:effectLst/>
                        </a:rPr>
                        <a:t>Joins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In RDBMS, data is sometimes spread across various tables and in order to show a complete view of all data, a join is sometimes formed across tables to get the data. In MongoDB, the data is normally stored in a single collection, but separated by using Embedded documents. So there is no concept of joins in MongoDB.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kern="1200" dirty="0" smtClean="0">
                          <a:effectLst/>
                        </a:rPr>
                        <a:t>Relational databases are known for enforcing data integrity. This is not an explicit requirement in MongoDB.</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smtClean="0">
                          <a:effectLst/>
                        </a:rPr>
                        <a:t>RDBMS requires that data be normalized first so that it can prevent orphan records and duplicates Normalizing data then has the requirement of more tables, which will then result in more table joins, thus requiring more keys and indexes.</a:t>
                      </a:r>
                    </a:p>
                    <a:p>
                      <a:pPr algn="l" fontAlgn="t"/>
                      <a:r>
                        <a:rPr lang="en-US" sz="1200" dirty="0" smtClean="0">
                          <a:effectLst/>
                        </a:rPr>
                        <a:t>As databases start to grow, performance can start becoming an issue. Again this is not an explicit requirement in MongoDB. MongoDB is flexible and does not need the data to be normalized first.</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2309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83395</TotalTime>
  <Words>274</Words>
  <Application>Microsoft Office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9288</cp:revision>
  <dcterms:created xsi:type="dcterms:W3CDTF">2006-08-16T00:00:00Z</dcterms:created>
  <dcterms:modified xsi:type="dcterms:W3CDTF">2019-11-21T14:25:18Z</dcterms:modified>
</cp:coreProperties>
</file>