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1" r:id="rId2"/>
    <p:sldId id="462" r:id="rId3"/>
    <p:sldId id="46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ginnersbook.com/2015/04/json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Mapping Relational Databases to </a:t>
            </a:r>
            <a:r>
              <a:rPr lang="en-US" sz="1200" dirty="0" err="1"/>
              <a:t>MongoDB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mongodb documents and colle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362200"/>
            <a:ext cx="4568825" cy="25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07975" y="914400"/>
            <a:ext cx="8150225" cy="1295400"/>
          </a:xfrm>
          <a:prstGeom prst="wedgeRoundRectCallout">
            <a:avLst>
              <a:gd name="adj1" fmla="val -16264"/>
              <a:gd name="adj2" fmla="val 77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Collections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</a:t>
            </a:r>
            <a:r>
              <a:rPr lang="en-US" sz="1200" b="1" dirty="0"/>
              <a:t>tables</a:t>
            </a:r>
            <a:r>
              <a:rPr lang="en-US" sz="1200" dirty="0"/>
              <a:t>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Documents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</a:t>
            </a:r>
            <a:r>
              <a:rPr lang="en-US" sz="1200" b="1" dirty="0"/>
              <a:t>rows</a:t>
            </a:r>
            <a:r>
              <a:rPr lang="en-US" sz="1200" dirty="0"/>
              <a:t>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Fields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</a:t>
            </a:r>
            <a:r>
              <a:rPr lang="en-US" sz="1200" b="1" dirty="0"/>
              <a:t>columns</a:t>
            </a:r>
            <a:r>
              <a:rPr lang="en-US" sz="1200" dirty="0"/>
              <a:t>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Fields (key and value pairs) are stored in document, documents are stored in collection and collections are stored in database.</a:t>
            </a:r>
          </a:p>
        </p:txBody>
      </p:sp>
    </p:spTree>
    <p:extLst>
      <p:ext uri="{BB962C8B-B14F-4D97-AF65-F5344CB8AC3E}">
        <p14:creationId xmlns:p14="http://schemas.microsoft.com/office/powerpoint/2010/main" val="29295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Mapping Relational Databases to </a:t>
            </a:r>
            <a:r>
              <a:rPr lang="en-US" sz="1200" dirty="0" err="1"/>
              <a:t>MongoDB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37338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153025" y="1524000"/>
            <a:ext cx="3733800" cy="842772"/>
          </a:xfrm>
          <a:prstGeom prst="wedgeRoundRectCallout">
            <a:avLst>
              <a:gd name="adj1" fmla="val -62415"/>
              <a:gd name="adj2" fmla="val 47807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smtClean="0"/>
              <a:t>This </a:t>
            </a:r>
            <a:r>
              <a:rPr lang="en-US" sz="1200" b="1" dirty="0"/>
              <a:t>is how a document looks in </a:t>
            </a:r>
            <a:r>
              <a:rPr lang="en-US" sz="1200" b="1" dirty="0" err="1"/>
              <a:t>MongoDB</a:t>
            </a:r>
            <a:r>
              <a:rPr lang="en-US" sz="1200" b="1" dirty="0"/>
              <a:t>:</a:t>
            </a:r>
            <a:r>
              <a:rPr lang="en-US" sz="1200" dirty="0"/>
              <a:t> As you can see this is similar to the row in RDBMS. The only difference is that they are in JSON format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96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able vs col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1143000"/>
            <a:ext cx="5311775" cy="36773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Mapping Relational Databases to </a:t>
            </a:r>
            <a:r>
              <a:rPr lang="en-US" sz="1200" dirty="0" err="1"/>
              <a:t>MongoDB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419725" y="617538"/>
            <a:ext cx="3648075" cy="2811462"/>
          </a:xfrm>
          <a:prstGeom prst="wedgeRoundRectCallout">
            <a:avLst>
              <a:gd name="adj1" fmla="val -57598"/>
              <a:gd name="adj2" fmla="val -16219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 we will see how a table in relational database looks in </a:t>
            </a:r>
            <a:r>
              <a:rPr lang="en-US" sz="1200" dirty="0" err="1"/>
              <a:t>MongoDB</a:t>
            </a:r>
            <a:r>
              <a:rPr lang="en-US" sz="1200" dirty="0"/>
              <a:t>. As you see columns are represented as key-value pairs(</a:t>
            </a:r>
            <a:r>
              <a:rPr lang="en-US" sz="1200" b="1" dirty="0">
                <a:hlinkClick r:id="rId4"/>
              </a:rPr>
              <a:t>JSON</a:t>
            </a:r>
            <a:r>
              <a:rPr lang="en-US" sz="1200" dirty="0"/>
              <a:t> Format), rows are represented as documents. </a:t>
            </a:r>
            <a:r>
              <a:rPr lang="en-US" sz="1200" dirty="0" err="1"/>
              <a:t>MongoDB</a:t>
            </a:r>
            <a:r>
              <a:rPr lang="en-US" sz="1200" dirty="0"/>
              <a:t> automatically inserts a unique _id(12-byte field) field in every document, this serves as primary key for each document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MongoDB</a:t>
            </a:r>
            <a:r>
              <a:rPr lang="en-US" sz="1200" dirty="0"/>
              <a:t> is that it supports dynamic schema which means one document of a collection can have 4 fields while the other document has only 3 fields. This is not possible in 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50305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83482</TotalTime>
  <Words>51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9260</cp:revision>
  <dcterms:created xsi:type="dcterms:W3CDTF">2006-08-16T00:00:00Z</dcterms:created>
  <dcterms:modified xsi:type="dcterms:W3CDTF">2020-09-08T09:53:09Z</dcterms:modified>
</cp:coreProperties>
</file>