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2455862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3581400" y="1371600"/>
            <a:ext cx="5334000" cy="2133600"/>
          </a:xfrm>
          <a:prstGeom prst="wedgeRoundRectCallout">
            <a:avLst>
              <a:gd name="adj1" fmla="val -70159"/>
              <a:gd name="adj2" fmla="val 22321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an open-source document database and leading </a:t>
            </a:r>
            <a:r>
              <a:rPr lang="en-US" sz="1200" dirty="0" err="1"/>
              <a:t>NoSQL</a:t>
            </a:r>
            <a:r>
              <a:rPr lang="en-US" sz="1200" dirty="0"/>
              <a:t> database.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MongoDB </a:t>
            </a:r>
            <a:r>
              <a:rPr lang="en-US" sz="1200" dirty="0"/>
              <a:t>is written in C</a:t>
            </a:r>
            <a:r>
              <a:rPr lang="en-US" sz="1200" dirty="0" smtClean="0"/>
              <a:t>++.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 document database designed for ease of development and scaling.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is a cross-platform, document oriented database that provides, high performance, high availability, and easy scalability. MongoDB works on concept of collection and document.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2020824"/>
            <a:ext cx="145437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Document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341626"/>
            <a:ext cx="376522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4467225" y="569976"/>
            <a:ext cx="4229100" cy="1450848"/>
          </a:xfrm>
          <a:prstGeom prst="wedgeRoundRectCallout">
            <a:avLst>
              <a:gd name="adj1" fmla="val -57995"/>
              <a:gd name="adj2" fmla="val 8285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record in MongoDB is a document, which is a data structure composed of field and value pairs.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MongoDB </a:t>
            </a:r>
            <a:r>
              <a:rPr lang="en-US" sz="1200" dirty="0"/>
              <a:t>documents are similar to JSON objects.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values of fields may include other documents, arrays, and arrays of documents.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8200" y="3129903"/>
            <a:ext cx="26975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The advantages of using documents are: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3505200"/>
            <a:ext cx="4343400" cy="1371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Documents </a:t>
            </a:r>
            <a:r>
              <a:rPr lang="en-US" sz="1200" dirty="0"/>
              <a:t>(i.e. objects) correspond to native data types in many programming languages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Embedded documents and arrays reduce need for expensive joins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Dynamic schema supports fluent polymorphism.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54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MongoDB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2020824"/>
            <a:ext cx="8867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Collections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341626"/>
            <a:ext cx="376522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4467225" y="1143000"/>
            <a:ext cx="4524375" cy="2057400"/>
          </a:xfrm>
          <a:prstGeom prst="wedgeRoundRectCallout">
            <a:avLst>
              <a:gd name="adj1" fmla="val -59547"/>
              <a:gd name="adj2" fmla="val 3188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MongoDB stores documents in 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. 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 are analogous to tables in relational databases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Collection</a:t>
            </a:r>
            <a:r>
              <a:rPr lang="en-US" sz="1200" dirty="0"/>
              <a:t> is a group of MongoDB documents.  It is the equivalent of an RDBMS table.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>
                <a:solidFill>
                  <a:srgbClr val="FF0000"/>
                </a:solidFill>
              </a:rPr>
              <a:t>collection</a:t>
            </a:r>
            <a:r>
              <a:rPr lang="en-US" sz="1200" dirty="0"/>
              <a:t> exists within a single database. 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 do not enforce a schema. Documents within a </a:t>
            </a:r>
            <a:r>
              <a:rPr lang="en-US" sz="1200" dirty="0">
                <a:solidFill>
                  <a:srgbClr val="FF0000"/>
                </a:solidFill>
              </a:rPr>
              <a:t>collection</a:t>
            </a:r>
            <a:r>
              <a:rPr lang="en-US" sz="1200" dirty="0"/>
              <a:t> can have different fields. Typically, all documents in a </a:t>
            </a:r>
            <a:r>
              <a:rPr lang="en-US" sz="1200" dirty="0">
                <a:solidFill>
                  <a:srgbClr val="FF0000"/>
                </a:solidFill>
              </a:rPr>
              <a:t>collection</a:t>
            </a:r>
            <a:r>
              <a:rPr lang="en-US" sz="1200" dirty="0"/>
              <a:t> are of similar or related purpose.</a:t>
            </a:r>
          </a:p>
        </p:txBody>
      </p:sp>
    </p:spTree>
    <p:extLst>
      <p:ext uri="{BB962C8B-B14F-4D97-AF65-F5344CB8AC3E}">
        <p14:creationId xmlns:p14="http://schemas.microsoft.com/office/powerpoint/2010/main" val="19913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83317</TotalTime>
  <Words>145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9206</cp:revision>
  <dcterms:created xsi:type="dcterms:W3CDTF">2006-08-16T00:00:00Z</dcterms:created>
  <dcterms:modified xsi:type="dcterms:W3CDTF">2020-09-06T04:21:26Z</dcterms:modified>
</cp:coreProperties>
</file>