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8148" y="27801"/>
            <a:ext cx="327025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 smtClean="0"/>
              <a:t>Currency (I18N </a:t>
            </a:r>
            <a:r>
              <a:rPr lang="en-US" sz="1200" dirty="0"/>
              <a:t>with </a:t>
            </a:r>
            <a:r>
              <a:rPr lang="en-US" sz="1200" dirty="0" smtClean="0"/>
              <a:t>Currency)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36341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French</a:t>
            </a:r>
          </a:p>
          <a:p>
            <a:endParaRPr lang="en-US" sz="1200" dirty="0"/>
          </a:p>
          <a:p>
            <a:r>
              <a:rPr lang="en-US" sz="1200" dirty="0" smtClean="0"/>
              <a:t>     </a:t>
            </a:r>
            <a:r>
              <a:rPr lang="en-US" sz="1200" dirty="0"/>
              <a:t>2 000,91 €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2282" y="2346459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pPr algn="ctr"/>
            <a:r>
              <a:rPr lang="en-US" sz="1200" dirty="0"/>
              <a:t>£2,000.91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2028" y="2421136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endParaRPr lang="en-US" sz="1200" dirty="0"/>
          </a:p>
          <a:p>
            <a:pPr algn="ctr"/>
            <a:r>
              <a:rPr lang="en-US" sz="1200" dirty="0" smtClean="0"/>
              <a:t>   </a:t>
            </a:r>
            <a:r>
              <a:rPr lang="en-US" sz="1200" dirty="0"/>
              <a:t>$2,000.91</a:t>
            </a:r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465138"/>
            <a:ext cx="8686799" cy="1135062"/>
          </a:xfrm>
          <a:prstGeom prst="wedgeRoundRectCallout">
            <a:avLst>
              <a:gd name="adj1" fmla="val 2852"/>
              <a:gd name="adj2" fmla="val 875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The currency differs from one country to another so we need to internationalize the currency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The </a:t>
            </a:r>
            <a:r>
              <a:rPr lang="en-US" sz="1000" b="1" dirty="0"/>
              <a:t>NumberFormat</a:t>
            </a:r>
            <a:r>
              <a:rPr lang="en-US" sz="1000" dirty="0"/>
              <a:t> class provides methods to format the currency according to the locale. </a:t>
            </a:r>
            <a:endParaRPr lang="en-US" sz="10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94581"/>
            <a:ext cx="44783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e result for uk ma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15" y="3107099"/>
            <a:ext cx="2509010" cy="17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6261" y="1852593"/>
            <a:ext cx="202910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80346</TotalTime>
  <Words>41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8414</cp:revision>
  <dcterms:created xsi:type="dcterms:W3CDTF">2006-08-16T00:00:00Z</dcterms:created>
  <dcterms:modified xsi:type="dcterms:W3CDTF">2020-03-26T06:18:56Z</dcterms:modified>
</cp:coreProperties>
</file>