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4" descr="Image result for ch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3124200"/>
            <a:ext cx="2466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Fr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252206" y="2421137"/>
            <a:ext cx="134831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Language = French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10 000,909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08722" y="2436078"/>
            <a:ext cx="141609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Chinese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      </a:t>
            </a:r>
            <a:r>
              <a:rPr lang="en-US" sz="1200" dirty="0"/>
              <a:t>10,000.909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2028" y="2421135"/>
            <a:ext cx="136319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10,000.909</a:t>
            </a:r>
          </a:p>
        </p:txBody>
      </p:sp>
      <p:pic>
        <p:nvPicPr>
          <p:cNvPr id="13" name="Picture 8" descr="Image result for US ma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4666487" y="-932690"/>
            <a:ext cx="344423" cy="617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609600"/>
            <a:ext cx="8686799" cy="990600"/>
          </a:xfrm>
          <a:prstGeom prst="wedgeRoundRectCallout">
            <a:avLst>
              <a:gd name="adj1" fmla="val 2194"/>
              <a:gd name="adj2" fmla="val 984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representation of the numbers differ from one locale to another. Internationalizing the numbers is good approach for the application that displays the </a:t>
            </a:r>
            <a:r>
              <a:rPr lang="en-US" sz="1200" dirty="0" smtClean="0"/>
              <a:t>information's </a:t>
            </a:r>
            <a:r>
              <a:rPr lang="en-US" sz="1200" dirty="0"/>
              <a:t>according to the locales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NumberFormat</a:t>
            </a:r>
            <a:r>
              <a:rPr lang="en-US" sz="1200" dirty="0"/>
              <a:t> class is used to format the number according to the specific locale.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819399" y="27801"/>
            <a:ext cx="3200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Number </a:t>
            </a:r>
            <a:r>
              <a:rPr lang="en-US" sz="1200" dirty="0" smtClean="0"/>
              <a:t>(</a:t>
            </a:r>
            <a:r>
              <a:rPr lang="en-US" sz="1200" dirty="0"/>
              <a:t>I18N with </a:t>
            </a:r>
            <a:r>
              <a:rPr lang="en-US" sz="1200" dirty="0" smtClean="0"/>
              <a:t>Number)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819399" y="27801"/>
            <a:ext cx="3200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Number </a:t>
            </a:r>
            <a:r>
              <a:rPr lang="en-US" sz="1200" dirty="0" smtClean="0"/>
              <a:t>(</a:t>
            </a:r>
            <a:r>
              <a:rPr lang="en-US" sz="1200" dirty="0"/>
              <a:t>I18N with </a:t>
            </a:r>
            <a:r>
              <a:rPr lang="en-US" sz="1200" dirty="0" smtClean="0"/>
              <a:t>Number)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752600"/>
            <a:ext cx="8507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590800"/>
            <a:ext cx="824071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762000"/>
            <a:ext cx="579120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>
                <a:solidFill>
                  <a:schemeClr val="bg1"/>
                </a:solidFill>
              </a:rPr>
              <a:t>NumberFormat</a:t>
            </a:r>
            <a:r>
              <a:rPr lang="en-US" sz="1200" dirty="0"/>
              <a:t> class is used to format the number according to the specific locale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get the instance of the </a:t>
            </a:r>
            <a:r>
              <a:rPr lang="en-US" sz="1200" b="1" dirty="0"/>
              <a:t>NumberFormat</a:t>
            </a:r>
            <a:r>
              <a:rPr lang="en-US" sz="1200" dirty="0"/>
              <a:t> class, we need to </a:t>
            </a:r>
            <a:r>
              <a:rPr lang="en-US" sz="1200" dirty="0" smtClean="0"/>
              <a:t>call the below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886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80322</TotalTime>
  <Words>50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8420</cp:revision>
  <dcterms:created xsi:type="dcterms:W3CDTF">2006-08-16T00:00:00Z</dcterms:created>
  <dcterms:modified xsi:type="dcterms:W3CDTF">2020-03-29T06:53:42Z</dcterms:modified>
</cp:coreProperties>
</file>