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7" y="27801"/>
            <a:ext cx="2736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Date (I18N with Date)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 19 </a:t>
            </a:r>
            <a:r>
              <a:rPr lang="en-US" sz="1200" dirty="0" err="1"/>
              <a:t>févr</a:t>
            </a:r>
            <a:r>
              <a:rPr lang="en-US" sz="1200" dirty="0"/>
              <a:t>. 2018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4160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endParaRPr lang="en-US" sz="1200" dirty="0"/>
          </a:p>
          <a:p>
            <a:r>
              <a:rPr lang="en-US" sz="1200" dirty="0" smtClean="0"/>
              <a:t>      2018-2-19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r>
              <a:rPr lang="en-US" sz="1200" dirty="0" smtClean="0"/>
              <a:t>   Feb </a:t>
            </a:r>
            <a:r>
              <a:rPr lang="en-US" sz="1200" dirty="0"/>
              <a:t>19, 2018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format of the dates differ from one region to another that is why we internationalize the dates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internationalize the date by using the </a:t>
            </a:r>
            <a:r>
              <a:rPr lang="en-US" sz="1200" dirty="0">
                <a:solidFill>
                  <a:srgbClr val="FF0000"/>
                </a:solidFill>
              </a:rPr>
              <a:t>getDateInstance() </a:t>
            </a:r>
            <a:r>
              <a:rPr lang="en-US" sz="1200" dirty="0"/>
              <a:t>method of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class. It receives the locale object as a parameter and returns the instance of the DateFormat class.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80407</TotalTime>
  <Words>56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8402</cp:revision>
  <dcterms:created xsi:type="dcterms:W3CDTF">2006-08-16T00:00:00Z</dcterms:created>
  <dcterms:modified xsi:type="dcterms:W3CDTF">2020-03-26T08:29:39Z</dcterms:modified>
</cp:coreProperties>
</file>