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667001" y="27801"/>
            <a:ext cx="3276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Internationalizing </a:t>
            </a:r>
            <a:r>
              <a:rPr lang="en-US" sz="1200" dirty="0" smtClean="0"/>
              <a:t>DateTime </a:t>
            </a:r>
            <a:r>
              <a:rPr lang="en-US" sz="1200" dirty="0"/>
              <a:t>(I18N with </a:t>
            </a:r>
            <a:r>
              <a:rPr lang="en-US" sz="1200" dirty="0" smtClean="0"/>
              <a:t>DateTime)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4" descr="Image result for chi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4" y="3124200"/>
            <a:ext cx="24669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Fra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24199"/>
            <a:ext cx="2514600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136341" y="2421137"/>
            <a:ext cx="158004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Language = French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19 </a:t>
            </a:r>
            <a:r>
              <a:rPr lang="en-US" sz="1200" dirty="0" err="1"/>
              <a:t>févr</a:t>
            </a:r>
            <a:r>
              <a:rPr lang="en-US" sz="1200" dirty="0"/>
              <a:t>. 2018 18:58:40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02282" y="2436078"/>
            <a:ext cx="162897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Chinese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      </a:t>
            </a:r>
            <a:r>
              <a:rPr lang="en-US" sz="1200" dirty="0"/>
              <a:t>2018-2-19 18:58:40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6448" y="2421135"/>
            <a:ext cx="1854354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English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   </a:t>
            </a:r>
            <a:r>
              <a:rPr lang="en-US" sz="1200" dirty="0"/>
              <a:t>Feb 19, 2018 6:58:40 PM</a:t>
            </a:r>
          </a:p>
        </p:txBody>
      </p:sp>
      <p:pic>
        <p:nvPicPr>
          <p:cNvPr id="13" name="Picture 8" descr="Image result for US ma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5" y="3067468"/>
            <a:ext cx="2971800" cy="18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6200000">
            <a:off x="4666487" y="-932690"/>
            <a:ext cx="344423" cy="61722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609600"/>
            <a:ext cx="8686799" cy="990600"/>
          </a:xfrm>
          <a:prstGeom prst="wedgeRoundRectCallout">
            <a:avLst>
              <a:gd name="adj1" fmla="val 2194"/>
              <a:gd name="adj2" fmla="val 984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format of the </a:t>
            </a:r>
            <a:r>
              <a:rPr lang="en-US" sz="1200" dirty="0" smtClean="0"/>
              <a:t>date and time </a:t>
            </a:r>
            <a:r>
              <a:rPr lang="en-US" sz="1200" dirty="0"/>
              <a:t>differ from one region to another that is why we internationalize the </a:t>
            </a:r>
            <a:r>
              <a:rPr lang="en-US" sz="1200" dirty="0" smtClean="0"/>
              <a:t>date and time.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We can internationalize the </a:t>
            </a:r>
            <a:r>
              <a:rPr lang="en-US" sz="1200" dirty="0" smtClean="0"/>
              <a:t>date and time </a:t>
            </a:r>
            <a:r>
              <a:rPr lang="en-US" sz="1200" dirty="0"/>
              <a:t>by using the </a:t>
            </a:r>
            <a:r>
              <a:rPr lang="en-US" sz="1200" i="1" dirty="0" smtClean="0">
                <a:solidFill>
                  <a:srgbClr val="FF0000"/>
                </a:solidFill>
              </a:rPr>
              <a:t>getDateTimeInstance</a:t>
            </a:r>
            <a:r>
              <a:rPr lang="en-US" sz="1200" dirty="0" smtClean="0">
                <a:solidFill>
                  <a:srgbClr val="FF0000"/>
                </a:solidFill>
              </a:rPr>
              <a:t>()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/>
              <a:t>method of the </a:t>
            </a:r>
            <a:r>
              <a:rPr lang="en-US" sz="1200" dirty="0">
                <a:solidFill>
                  <a:srgbClr val="FF0000"/>
                </a:solidFill>
              </a:rPr>
              <a:t>DateFormat</a:t>
            </a:r>
            <a:r>
              <a:rPr lang="en-US" sz="1200" dirty="0"/>
              <a:t> class. It receives the locale object as a parameter and returns the instance of the DateFormat class.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80309</TotalTime>
  <Words>65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8408</cp:revision>
  <dcterms:created xsi:type="dcterms:W3CDTF">2006-08-16T00:00:00Z</dcterms:created>
  <dcterms:modified xsi:type="dcterms:W3CDTF">2020-03-26T15:12:42Z</dcterms:modified>
</cp:coreProperties>
</file>