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8147" y="27801"/>
            <a:ext cx="27368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 smtClean="0"/>
              <a:t>Time </a:t>
            </a:r>
            <a:r>
              <a:rPr lang="en-US" sz="1200" dirty="0"/>
              <a:t>(I18N with </a:t>
            </a:r>
            <a:r>
              <a:rPr lang="en-US" sz="1200" dirty="0" smtClean="0"/>
              <a:t>Time)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French</a:t>
            </a:r>
          </a:p>
          <a:p>
            <a:endParaRPr lang="en-US" sz="1200" dirty="0"/>
          </a:p>
          <a:p>
            <a:r>
              <a:rPr lang="en-US" sz="1200" dirty="0" smtClean="0"/>
              <a:t>       18:30:04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202282" y="2436078"/>
            <a:ext cx="141609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endParaRPr lang="en-US" sz="1200" dirty="0"/>
          </a:p>
          <a:p>
            <a:r>
              <a:rPr lang="en-US" sz="1200" dirty="0" smtClean="0"/>
              <a:t>      </a:t>
            </a:r>
            <a:r>
              <a:rPr lang="en-US" sz="1200" dirty="0"/>
              <a:t>18:30:04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2028" y="2421136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r>
              <a:rPr lang="en-US" sz="1200" dirty="0" smtClean="0"/>
              <a:t>   </a:t>
            </a:r>
            <a:r>
              <a:rPr lang="en-US" sz="1200" dirty="0"/>
              <a:t>6:30:04 PM</a:t>
            </a:r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display format of the time differs from one region to another, so we need to internationalize the time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For </a:t>
            </a:r>
            <a:r>
              <a:rPr lang="en-US" sz="1200" dirty="0"/>
              <a:t>internationalizing the time, the 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 class provides some useful </a:t>
            </a:r>
            <a:r>
              <a:rPr lang="en-US" sz="1200" dirty="0" smtClean="0"/>
              <a:t>methods.The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getTimeInstance() </a:t>
            </a:r>
            <a:r>
              <a:rPr lang="en-US" sz="1200" dirty="0"/>
              <a:t>method of the DateFormat class returns the instance of the DateFormat class for the specified style and locale.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80325</TotalTime>
  <Words>45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8410</cp:revision>
  <dcterms:created xsi:type="dcterms:W3CDTF">2006-08-16T00:00:00Z</dcterms:created>
  <dcterms:modified xsi:type="dcterms:W3CDTF">2020-03-30T10:22:59Z</dcterms:modified>
</cp:coreProperties>
</file>