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8"/>
  </p:notesMasterIdLst>
  <p:sldIdLst>
    <p:sldId id="466" r:id="rId2"/>
    <p:sldId id="469" r:id="rId3"/>
    <p:sldId id="467" r:id="rId4"/>
    <p:sldId id="465" r:id="rId5"/>
    <p:sldId id="468" r:id="rId6"/>
    <p:sldId id="470"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6323" autoAdjust="0"/>
  </p:normalViewPr>
  <p:slideViewPr>
    <p:cSldViewPr>
      <p:cViewPr varScale="1">
        <p:scale>
          <a:sx n="100" d="100"/>
          <a:sy n="100" d="100"/>
        </p:scale>
        <p:origin x="63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3/30/2020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localhost:8080/actuator"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localhost:8080/actuator/health"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8080/actuator/info"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733800" y="35739"/>
            <a:ext cx="160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Actuator</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068" y="2534255"/>
            <a:ext cx="4657725" cy="771525"/>
          </a:xfrm>
          <a:prstGeom prst="rect">
            <a:avLst/>
          </a:prstGeom>
          <a:ln/>
        </p:spPr>
        <p:style>
          <a:lnRef idx="1">
            <a:schemeClr val="accent4"/>
          </a:lnRef>
          <a:fillRef idx="2">
            <a:schemeClr val="accent4"/>
          </a:fillRef>
          <a:effectRef idx="1">
            <a:schemeClr val="accent4"/>
          </a:effectRef>
          <a:fontRef idx="minor">
            <a:schemeClr val="dk1"/>
          </a:fontRef>
        </p:style>
      </p:pic>
      <p:sp>
        <p:nvSpPr>
          <p:cNvPr id="5" name="Rounded Rectangular Callout 4"/>
          <p:cNvSpPr/>
          <p:nvPr/>
        </p:nvSpPr>
        <p:spPr>
          <a:xfrm>
            <a:off x="4419600" y="1447800"/>
            <a:ext cx="4191000" cy="685800"/>
          </a:xfrm>
          <a:prstGeom prst="wedgeRoundRectCallout">
            <a:avLst>
              <a:gd name="adj1" fmla="val -37140"/>
              <a:gd name="adj2" fmla="val 107486"/>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To enable Spring Boot actuator endpoints to your Spring Boot application, we need to add the Spring Boot Starter actuator dependency in our build configuration file.</a:t>
            </a:r>
          </a:p>
        </p:txBody>
      </p:sp>
    </p:spTree>
    <p:extLst>
      <p:ext uri="{BB962C8B-B14F-4D97-AF65-F5344CB8AC3E}">
        <p14:creationId xmlns:p14="http://schemas.microsoft.com/office/powerpoint/2010/main" val="4241861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733800" y="35739"/>
            <a:ext cx="160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Actuator</a:t>
            </a:r>
          </a:p>
        </p:txBody>
      </p:sp>
      <p:sp>
        <p:nvSpPr>
          <p:cNvPr id="4" name="Rectangle 3"/>
          <p:cNvSpPr/>
          <p:nvPr/>
        </p:nvSpPr>
        <p:spPr>
          <a:xfrm>
            <a:off x="143791" y="465138"/>
            <a:ext cx="8847809" cy="617538"/>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The application will start on port 8080 by default. Once the application has started, you can list all the actuator endpoints exposed over HTTP from the URL </a:t>
            </a:r>
            <a:r>
              <a:rPr lang="en-US" sz="1200" dirty="0">
                <a:hlinkClick r:id="rId3"/>
              </a:rPr>
              <a:t>http://</a:t>
            </a:r>
            <a:r>
              <a:rPr lang="en-US" sz="1200" dirty="0" smtClean="0">
                <a:hlinkClick r:id="rId3"/>
              </a:rPr>
              <a:t>localhost:8080/actuator</a:t>
            </a:r>
            <a:endParaRPr lang="en-US" sz="1200" dirty="0"/>
          </a:p>
        </p:txBody>
      </p:sp>
      <p:pic>
        <p:nvPicPr>
          <p:cNvPr id="5" name="Picture 4"/>
          <p:cNvPicPr>
            <a:picLocks noChangeAspect="1"/>
          </p:cNvPicPr>
          <p:nvPr/>
        </p:nvPicPr>
        <p:blipFill>
          <a:blip r:embed="rId4"/>
          <a:stretch>
            <a:fillRect/>
          </a:stretch>
        </p:blipFill>
        <p:spPr>
          <a:xfrm>
            <a:off x="9525" y="1981200"/>
            <a:ext cx="8991600" cy="1059433"/>
          </a:xfrm>
          <a:prstGeom prst="rect">
            <a:avLst/>
          </a:prstGeom>
        </p:spPr>
      </p:pic>
    </p:spTree>
    <p:extLst>
      <p:ext uri="{BB962C8B-B14F-4D97-AF65-F5344CB8AC3E}">
        <p14:creationId xmlns:p14="http://schemas.microsoft.com/office/powerpoint/2010/main" val="1569393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733800" y="35739"/>
            <a:ext cx="160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Actuator</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67000"/>
            <a:ext cx="2124075" cy="1000125"/>
          </a:xfrm>
          <a:prstGeom prst="rect">
            <a:avLst/>
          </a:prstGeom>
          <a:ln/>
        </p:spPr>
        <p:style>
          <a:lnRef idx="1">
            <a:schemeClr val="accent5"/>
          </a:lnRef>
          <a:fillRef idx="3">
            <a:schemeClr val="accent5"/>
          </a:fillRef>
          <a:effectRef idx="2">
            <a:schemeClr val="accent5"/>
          </a:effectRef>
          <a:fontRef idx="minor">
            <a:schemeClr val="lt1"/>
          </a:fontRef>
        </p:style>
      </p:pic>
      <p:sp>
        <p:nvSpPr>
          <p:cNvPr id="5" name="Rounded Rectangular Callout 4"/>
          <p:cNvSpPr/>
          <p:nvPr/>
        </p:nvSpPr>
        <p:spPr>
          <a:xfrm>
            <a:off x="578210" y="1066800"/>
            <a:ext cx="8150225" cy="1219200"/>
          </a:xfrm>
          <a:prstGeom prst="wedgeRoundRectCallout">
            <a:avLst>
              <a:gd name="adj1" fmla="val -5797"/>
              <a:gd name="adj2" fmla="val 81057"/>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Let’s explore the health endpoint by </a:t>
            </a:r>
            <a:r>
              <a:rPr lang="en-US" sz="1200" dirty="0" smtClean="0"/>
              <a:t>opening the</a:t>
            </a:r>
            <a:r>
              <a:rPr lang="en-US" sz="1200" dirty="0"/>
              <a:t> </a:t>
            </a:r>
            <a:r>
              <a:rPr lang="en-US" sz="1200" dirty="0">
                <a:hlinkClick r:id="rId4"/>
              </a:rPr>
              <a:t>http://</a:t>
            </a:r>
            <a:r>
              <a:rPr lang="en-US" sz="1200" dirty="0" smtClean="0">
                <a:hlinkClick r:id="rId4"/>
              </a:rPr>
              <a:t>localhost:8080/actuator/health</a:t>
            </a:r>
            <a:endParaRPr lang="en-US" sz="1200" dirty="0" smtClean="0"/>
          </a:p>
          <a:p>
            <a:endParaRPr lang="en-US" sz="1200" dirty="0"/>
          </a:p>
          <a:p>
            <a:r>
              <a:rPr lang="en-US" sz="1200" dirty="0"/>
              <a:t>The status will be UP as long as the application is healthy. It will show DOWN if the application gets unhealthy due to any issue like connectivity with the database or lack of disk space etc. </a:t>
            </a:r>
          </a:p>
        </p:txBody>
      </p:sp>
    </p:spTree>
    <p:extLst>
      <p:ext uri="{BB962C8B-B14F-4D97-AF65-F5344CB8AC3E}">
        <p14:creationId xmlns:p14="http://schemas.microsoft.com/office/powerpoint/2010/main" val="571942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733800" y="35739"/>
            <a:ext cx="160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Actuator</a:t>
            </a:r>
          </a:p>
        </p:txBody>
      </p:sp>
      <p:sp>
        <p:nvSpPr>
          <p:cNvPr id="5" name="Rectangle 4"/>
          <p:cNvSpPr/>
          <p:nvPr/>
        </p:nvSpPr>
        <p:spPr>
          <a:xfrm>
            <a:off x="153193" y="609600"/>
            <a:ext cx="8761413" cy="609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The info endpoint (</a:t>
            </a:r>
            <a:r>
              <a:rPr lang="en-US" sz="1200" dirty="0">
                <a:hlinkClick r:id="rId3"/>
              </a:rPr>
              <a:t>http://localhost:8080/actuator/info</a:t>
            </a:r>
            <a:r>
              <a:rPr lang="en-US" sz="1200" dirty="0"/>
              <a:t>) displays general information about your application obtained from build files like META-INF/build-</a:t>
            </a:r>
            <a:r>
              <a:rPr lang="en-US" sz="1200" dirty="0" err="1"/>
              <a:t>info.properties</a:t>
            </a:r>
            <a:r>
              <a:rPr lang="en-US" sz="1200" dirty="0"/>
              <a:t> or </a:t>
            </a:r>
            <a:r>
              <a:rPr lang="en-US" sz="1200" dirty="0" err="1"/>
              <a:t>Git</a:t>
            </a:r>
            <a:r>
              <a:rPr lang="en-US" sz="1200" dirty="0"/>
              <a:t> files like </a:t>
            </a:r>
            <a:r>
              <a:rPr lang="en-US" sz="1200" dirty="0" err="1"/>
              <a:t>git.properties</a:t>
            </a:r>
            <a:r>
              <a:rPr lang="en-US" sz="1200" dirty="0"/>
              <a:t> or through any environment property under the key info. </a:t>
            </a:r>
          </a:p>
        </p:txBody>
      </p:sp>
    </p:spTree>
    <p:extLst>
      <p:ext uri="{BB962C8B-B14F-4D97-AF65-F5344CB8AC3E}">
        <p14:creationId xmlns:p14="http://schemas.microsoft.com/office/powerpoint/2010/main" val="1254293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733800" y="35739"/>
            <a:ext cx="160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Actuator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68" y="493418"/>
            <a:ext cx="5555644" cy="4377331"/>
          </a:xfrm>
          <a:prstGeom prst="rect">
            <a:avLst/>
          </a:prstGeom>
          <a:ln/>
        </p:spPr>
        <p:style>
          <a:lnRef idx="1">
            <a:schemeClr val="accent4"/>
          </a:lnRef>
          <a:fillRef idx="2">
            <a:schemeClr val="accent4"/>
          </a:fillRef>
          <a:effectRef idx="1">
            <a:schemeClr val="accent4"/>
          </a:effectRef>
          <a:fontRef idx="minor">
            <a:schemeClr val="dk1"/>
          </a:fontRef>
        </p:style>
      </p:pic>
      <p:sp>
        <p:nvSpPr>
          <p:cNvPr id="8" name="Rounded Rectangular Callout 7"/>
          <p:cNvSpPr/>
          <p:nvPr/>
        </p:nvSpPr>
        <p:spPr>
          <a:xfrm>
            <a:off x="5105400" y="2743200"/>
            <a:ext cx="3581400" cy="838200"/>
          </a:xfrm>
          <a:prstGeom prst="wedgeRoundRectCallout">
            <a:avLst>
              <a:gd name="adj1" fmla="val -57686"/>
              <a:gd name="adj2" fmla="val 23841"/>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dirty="0"/>
              <a:t>By default, only the health and info endpoints are exposed over HTTP</a:t>
            </a:r>
            <a:r>
              <a:rPr lang="en-US" sz="1200" dirty="0"/>
              <a:t>. That’s why the </a:t>
            </a:r>
            <a:r>
              <a:rPr lang="en-US" sz="1200"/>
              <a:t>/</a:t>
            </a:r>
            <a:r>
              <a:rPr lang="en-US" sz="1200" smtClean="0"/>
              <a:t>actuator page </a:t>
            </a:r>
            <a:r>
              <a:rPr lang="en-US" sz="1200" dirty="0"/>
              <a:t>lists only the health and info endpoints. </a:t>
            </a:r>
          </a:p>
        </p:txBody>
      </p:sp>
    </p:spTree>
    <p:extLst>
      <p:ext uri="{BB962C8B-B14F-4D97-AF65-F5344CB8AC3E}">
        <p14:creationId xmlns:p14="http://schemas.microsoft.com/office/powerpoint/2010/main" val="3953834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733800" y="35739"/>
            <a:ext cx="160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Actuator</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631" y="533400"/>
            <a:ext cx="6840537" cy="4191000"/>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2228930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88006</TotalTime>
  <Words>73</Words>
  <Application>Microsoft Office PowerPoint</Application>
  <PresentationFormat>Custom</PresentationFormat>
  <Paragraphs>19</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9479</cp:revision>
  <dcterms:created xsi:type="dcterms:W3CDTF">2006-08-16T00:00:00Z</dcterms:created>
  <dcterms:modified xsi:type="dcterms:W3CDTF">2020-03-30T15:02:07Z</dcterms:modified>
</cp:coreProperties>
</file>