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view-employe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21838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Consuming RESTful Web </a:t>
            </a:r>
            <a:r>
              <a:rPr lang="en-US" sz="1200" dirty="0"/>
              <a:t>Services - jQuery AJAX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618174"/>
            <a:ext cx="22479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jQuery</a:t>
            </a:r>
            <a:r>
              <a:rPr lang="en-US" sz="1200" dirty="0"/>
              <a:t> AJAX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8200" y="161817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173095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45207" y="207581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48400" y="204861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1068387" y="3204234"/>
            <a:ext cx="2398713" cy="776140"/>
          </a:xfrm>
          <a:prstGeom prst="wedgeRoundRectCallout">
            <a:avLst>
              <a:gd name="adj1" fmla="val 11153"/>
              <a:gd name="adj2" fmla="val -1446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</a:t>
            </a:r>
            <a:r>
              <a:rPr lang="en-US" sz="1200" dirty="0" err="1"/>
              <a:t>jQuery</a:t>
            </a:r>
            <a:r>
              <a:rPr lang="en-US" sz="1200" dirty="0"/>
              <a:t> AJAX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303637" y="3059886"/>
            <a:ext cx="2782963" cy="597714"/>
          </a:xfrm>
          <a:prstGeom prst="wedgeRoundRectCallout">
            <a:avLst>
              <a:gd name="adj1" fmla="val -5635"/>
              <a:gd name="adj2" fmla="val -1513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Create employee </a:t>
            </a:r>
            <a:r>
              <a:rPr lang="en-US" sz="1200" dirty="0" smtClean="0"/>
              <a:t>REST End Point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Get all </a:t>
            </a:r>
            <a:r>
              <a:rPr lang="en-US" sz="1200" dirty="0" smtClean="0"/>
              <a:t>employees </a:t>
            </a:r>
            <a:r>
              <a:rPr lang="en-US" sz="1200" dirty="0"/>
              <a:t>REST </a:t>
            </a:r>
            <a:r>
              <a:rPr lang="en-US" sz="1200" dirty="0"/>
              <a:t>End </a:t>
            </a:r>
            <a:r>
              <a:rPr lang="en-US" sz="1200" dirty="0" smtClean="0"/>
              <a:t>Point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9600" y="1453589"/>
            <a:ext cx="2057400" cy="27374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64133" y="1636685"/>
            <a:ext cx="2247900" cy="643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hlinkClick r:id="rId3"/>
              </a:rPr>
              <a:t>http://localhost:8080/view-employees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4623258" y="1586299"/>
            <a:ext cx="1600200" cy="719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@Controller</a:t>
            </a:r>
            <a:endParaRPr lang="en-US" sz="1000" dirty="0" smtClean="0"/>
          </a:p>
          <a:p>
            <a:pPr algn="ctr"/>
            <a:r>
              <a:rPr lang="en-US" sz="1000" dirty="0" smtClean="0"/>
              <a:t>EmployeeViewController</a:t>
            </a:r>
            <a:endParaRPr lang="en-US" sz="10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175958" y="306769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83794" y="3422671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6743" y="1315090"/>
            <a:ext cx="69961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4420" y="1101524"/>
            <a:ext cx="16503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Boot Application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 flipV="1">
            <a:off x="3712033" y="1945995"/>
            <a:ext cx="911225" cy="1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845132" y="3143890"/>
            <a:ext cx="1597026" cy="5378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view-employees.html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08958" y="3067690"/>
            <a:ext cx="1764624" cy="719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@</a:t>
            </a:r>
            <a:r>
              <a:rPr lang="en-US" sz="1000" dirty="0" smtClean="0"/>
              <a:t>RestController</a:t>
            </a:r>
          </a:p>
          <a:p>
            <a:pPr algn="ctr"/>
            <a:r>
              <a:rPr lang="en-US" sz="1000" dirty="0" smtClean="0"/>
              <a:t>EmployeeServiceController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 flipH="1">
            <a:off x="2643645" y="2270018"/>
            <a:ext cx="2085299" cy="873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3" idx="1"/>
          </p:cNvCxnSpPr>
          <p:nvPr/>
        </p:nvCxnSpPr>
        <p:spPr>
          <a:xfrm>
            <a:off x="3442158" y="3412813"/>
            <a:ext cx="1066800" cy="145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38400" y="21838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Consuming RESTful Web </a:t>
            </a:r>
            <a:r>
              <a:rPr lang="en-US" sz="1200" dirty="0"/>
              <a:t>Services - jQuery AJAX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913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87923</TotalTime>
  <Words>61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9498</cp:revision>
  <dcterms:created xsi:type="dcterms:W3CDTF">2006-08-16T00:00:00Z</dcterms:created>
  <dcterms:modified xsi:type="dcterms:W3CDTF">2020-02-05T05:42:00Z</dcterms:modified>
</cp:coreProperties>
</file>