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5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0" y="21838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 DEFAULT Constraint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465138"/>
            <a:ext cx="8607425" cy="6818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DEFAULT constraint is used to provide a default value for a column.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default value will be added to all new records IF no other value is specified.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5176" y="2743200"/>
            <a:ext cx="23590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on CREATE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00" y="2695575"/>
            <a:ext cx="23590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SQL NOT NULL on ALTER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3"/>
              </a:rPr>
              <a:t>https://www.w3schools.com/sql/sql_unique.asp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83949</TotalTime>
  <Words>48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9464</cp:revision>
  <dcterms:created xsi:type="dcterms:W3CDTF">2006-08-16T00:00:00Z</dcterms:created>
  <dcterms:modified xsi:type="dcterms:W3CDTF">2019-11-08T13:36:41Z</dcterms:modified>
</cp:coreProperties>
</file>