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9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HATEOAS 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575" y="609600"/>
            <a:ext cx="883602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this </a:t>
            </a:r>
            <a:r>
              <a:rPr lang="en-US" sz="1200" dirty="0">
                <a:solidFill>
                  <a:srgbClr val="C00000"/>
                </a:solidFill>
              </a:rPr>
              <a:t>Spring HATEOAS </a:t>
            </a:r>
            <a:r>
              <a:rPr lang="en-US" sz="1200" dirty="0"/>
              <a:t>example, we will learn to add </a:t>
            </a:r>
            <a:r>
              <a:rPr lang="en-US" sz="1200" dirty="0">
                <a:solidFill>
                  <a:srgbClr val="C00000"/>
                </a:solidFill>
              </a:rPr>
              <a:t>HATEOAS</a:t>
            </a:r>
            <a:r>
              <a:rPr lang="en-US" sz="1200" dirty="0"/>
              <a:t> links to existing REST APIs created in a spring boot project. We will use the class </a:t>
            </a:r>
            <a:r>
              <a:rPr lang="en-US" sz="1200" dirty="0">
                <a:solidFill>
                  <a:srgbClr val="C00000"/>
                </a:solidFill>
              </a:rPr>
              <a:t>org.springframework.hateoas.ResourceSupport </a:t>
            </a:r>
            <a:r>
              <a:rPr lang="en-US" sz="1200" dirty="0"/>
              <a:t>along with </a:t>
            </a:r>
            <a:r>
              <a:rPr lang="en-US" sz="1200" dirty="0">
                <a:solidFill>
                  <a:srgbClr val="C00000"/>
                </a:solidFill>
              </a:rPr>
              <a:t>org.springframework.hateoas.mvc.ControllerLinkBuilder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C00000"/>
                </a:solidFill>
              </a:rPr>
              <a:t>org.springframework.hateoas.Link </a:t>
            </a:r>
            <a:r>
              <a:rPr lang="en-US" sz="1200" dirty="0"/>
              <a:t>classes provided by spring HATEOAS module.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41248"/>
            <a:ext cx="3886200" cy="2162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815324"/>
            <a:ext cx="4438650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le 4"/>
          <p:cNvSpPr/>
          <p:nvPr/>
        </p:nvSpPr>
        <p:spPr>
          <a:xfrm>
            <a:off x="1676400" y="2133600"/>
            <a:ext cx="4267200" cy="381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Extend all model classes where you want to add </a:t>
            </a:r>
            <a:r>
              <a:rPr lang="en-US" sz="1200" dirty="0">
                <a:solidFill>
                  <a:srgbClr val="C00000"/>
                </a:solidFill>
              </a:rPr>
              <a:t>HATEOAS</a:t>
            </a:r>
            <a:r>
              <a:rPr lang="en-US" sz="1200" dirty="0"/>
              <a:t> links – with </a:t>
            </a:r>
            <a:r>
              <a:rPr lang="en-US" sz="1200" dirty="0">
                <a:solidFill>
                  <a:srgbClr val="C00000"/>
                </a:solidFill>
              </a:rPr>
              <a:t>org.springframework.hateoas.ResourceSupport</a:t>
            </a:r>
            <a:r>
              <a:rPr lang="en-US" sz="1200" dirty="0"/>
              <a:t> class.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73587" y="2514600"/>
            <a:ext cx="1065213" cy="30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14600" y="2514600"/>
            <a:ext cx="914400" cy="30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HATEOAS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580005"/>
            <a:ext cx="5578475" cy="343112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le 6"/>
          <p:cNvSpPr/>
          <p:nvPr/>
        </p:nvSpPr>
        <p:spPr>
          <a:xfrm>
            <a:off x="155575" y="465138"/>
            <a:ext cx="8683625" cy="6778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add links, you will need </a:t>
            </a:r>
            <a:r>
              <a:rPr lang="en-US" sz="1200" dirty="0">
                <a:solidFill>
                  <a:srgbClr val="C00000"/>
                </a:solidFill>
              </a:rPr>
              <a:t>ControllerLinkBuilder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C00000"/>
                </a:solidFill>
              </a:rPr>
              <a:t>Link</a:t>
            </a:r>
            <a:r>
              <a:rPr lang="en-US" sz="1200" dirty="0"/>
              <a:t> classes. </a:t>
            </a:r>
            <a:r>
              <a:rPr lang="en-US" sz="1200" dirty="0">
                <a:solidFill>
                  <a:srgbClr val="C00000"/>
                </a:solidFill>
              </a:rPr>
              <a:t>Link</a:t>
            </a:r>
            <a:r>
              <a:rPr lang="en-US" sz="1200" dirty="0"/>
              <a:t> is the final representation of link to be added in REST resource. Whereas </a:t>
            </a:r>
            <a:r>
              <a:rPr lang="en-US" sz="1200" dirty="0">
                <a:solidFill>
                  <a:srgbClr val="C00000"/>
                </a:solidFill>
              </a:rPr>
              <a:t>ControllerLinkBuilder</a:t>
            </a:r>
            <a:r>
              <a:rPr lang="en-US" sz="1200" dirty="0"/>
              <a:t> helps in building the links using it’s various method based on</a:t>
            </a:r>
            <a:r>
              <a:rPr lang="en-US" sz="1200" dirty="0">
                <a:solidFill>
                  <a:srgbClr val="C00000"/>
                </a:solidFill>
              </a:rPr>
              <a:t> builder pattern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0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88076</TotalTime>
  <Words>72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9549</cp:revision>
  <dcterms:created xsi:type="dcterms:W3CDTF">2006-08-16T00:00:00Z</dcterms:created>
  <dcterms:modified xsi:type="dcterms:W3CDTF">2020-03-15T04:39:22Z</dcterms:modified>
</cp:coreProperties>
</file>