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UUI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2743200" cy="1609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69529" y="35739"/>
            <a:ext cx="7223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UUID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198560" y="465138"/>
            <a:ext cx="7259639" cy="1363662"/>
          </a:xfrm>
          <a:prstGeom prst="wedgeRoundRectCallout">
            <a:avLst>
              <a:gd name="adj1" fmla="val -12704"/>
              <a:gd name="adj2" fmla="val 781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java.util.UUID</a:t>
            </a:r>
            <a:r>
              <a:rPr lang="en-US" sz="1200" dirty="0"/>
              <a:t> class represents an immutable </a:t>
            </a:r>
            <a:r>
              <a:rPr lang="en-US" sz="1200" dirty="0">
                <a:solidFill>
                  <a:srgbClr val="FF0000"/>
                </a:solidFill>
              </a:rPr>
              <a:t>universally unique identifier (UUID</a:t>
            </a:r>
            <a:r>
              <a:rPr lang="en-US" sz="1200" dirty="0" smtClean="0">
                <a:solidFill>
                  <a:srgbClr val="FF0000"/>
                </a:solidFill>
              </a:rPr>
              <a:t>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 UUID represents a 128-bit value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UUID </a:t>
            </a:r>
            <a:r>
              <a:rPr lang="en-US" sz="1200" dirty="0"/>
              <a:t>is used for </a:t>
            </a:r>
            <a:r>
              <a:rPr lang="en-US" sz="1200" dirty="0" smtClean="0"/>
              <a:t>creating </a:t>
            </a:r>
            <a:r>
              <a:rPr lang="en-US" sz="1200" dirty="0"/>
              <a:t>random file names, session id in web application, transaction id etc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There are four different basic types of UUIDs: time-based, DCE security, name-based, and randomly generated UUIDs.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191435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docs.oracle.com/javase/8/docs/api/index.html?java/util/UUID.html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69529" y="35739"/>
            <a:ext cx="7223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UUID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60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81626</TotalTime>
  <Words>8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8450</cp:revision>
  <dcterms:created xsi:type="dcterms:W3CDTF">2006-08-16T00:00:00Z</dcterms:created>
  <dcterms:modified xsi:type="dcterms:W3CDTF">2020-03-16T08:11:26Z</dcterms:modified>
</cp:coreProperties>
</file>